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p:sldMasterIdLst>
    <p:sldMasterId id="2147483648" r:id="rId1"/>
    <p:sldMasterId id="2147483657" r:id="rId3"/>
  </p:sldMasterIdLst>
  <p:notesMasterIdLst>
    <p:notesMasterId r:id="rId6"/>
  </p:notesMasterIdLst>
  <p:handoutMasterIdLst>
    <p:handoutMasterId r:id="rId32"/>
  </p:handoutMasterIdLst>
  <p:sldIdLst>
    <p:sldId id="256" r:id="rId4"/>
    <p:sldId id="417" r:id="rId5"/>
    <p:sldId id="418" r:id="rId7"/>
    <p:sldId id="312" r:id="rId8"/>
    <p:sldId id="421" r:id="rId9"/>
    <p:sldId id="446" r:id="rId10"/>
    <p:sldId id="447" r:id="rId11"/>
    <p:sldId id="419" r:id="rId12"/>
    <p:sldId id="420" r:id="rId13"/>
    <p:sldId id="396" r:id="rId14"/>
    <p:sldId id="397" r:id="rId15"/>
    <p:sldId id="449" r:id="rId16"/>
    <p:sldId id="450" r:id="rId17"/>
    <p:sldId id="451" r:id="rId18"/>
    <p:sldId id="455" r:id="rId19"/>
    <p:sldId id="331" r:id="rId20"/>
    <p:sldId id="484" r:id="rId21"/>
    <p:sldId id="375" r:id="rId22"/>
    <p:sldId id="483" r:id="rId23"/>
    <p:sldId id="376" r:id="rId24"/>
    <p:sldId id="379" r:id="rId25"/>
    <p:sldId id="481" r:id="rId26"/>
    <p:sldId id="482" r:id="rId27"/>
    <p:sldId id="333" r:id="rId28"/>
    <p:sldId id="336" r:id="rId29"/>
    <p:sldId id="338" r:id="rId30"/>
    <p:sldId id="261"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E0000"/>
    <a:srgbClr val="5EA6BA"/>
    <a:srgbClr val="92C2D0"/>
    <a:srgbClr val="A20000"/>
    <a:srgbClr val="A40000"/>
    <a:srgbClr val="C7450B"/>
    <a:srgbClr val="E24E0C"/>
    <a:srgbClr val="DC6140"/>
    <a:srgbClr val="E60000"/>
    <a:srgbClr val="C967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57" autoAdjust="0"/>
    <p:restoredTop sz="96453" autoAdjust="0"/>
  </p:normalViewPr>
  <p:slideViewPr>
    <p:cSldViewPr snapToGrid="0">
      <p:cViewPr varScale="1">
        <p:scale>
          <a:sx n="95" d="100"/>
          <a:sy n="95" d="100"/>
        </p:scale>
        <p:origin x="108" y="31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 Type="http://schemas.openxmlformats.org/officeDocument/2006/relationships/slide" Target="slides/slide2.xml"/><Relationship Id="rId4" Type="http://schemas.openxmlformats.org/officeDocument/2006/relationships/slide" Target="slides/slide1.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handoutMaster" Target="handoutMasters/handoutMaster1.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10"/>
          </p:nvPr>
        </p:nvSpPr>
        <p:spPr/>
        <p:txBody>
          <a:bodyPr/>
          <a:lstStyle/>
          <a:p>
            <a:fld id="{7D8E374D-6E28-41D4-B529-E46F9BB59559}"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a:t>
            </a:r>
            <a:r>
              <a:rPr lang="en-US" altLang="zh-CN" dirty="0">
                <a:sym typeface="+mn-ea"/>
              </a:rPr>
              <a:t>PFS OS</a:t>
            </a:r>
            <a:r>
              <a:rPr lang="zh-CN" altLang="en-US" dirty="0">
                <a:sym typeface="+mn-ea"/>
              </a:rPr>
              <a:t>诺莫图】</a:t>
            </a:r>
            <a:endParaRPr lang="zh-CN" altLang="en-US" dirty="0">
              <a:sym typeface="+mn-ea"/>
            </a:endParaRPr>
          </a:p>
          <a:p>
            <a:endParaRPr lang="zh-CN" altLang="en-US" dirty="0"/>
          </a:p>
          <a:p>
            <a:r>
              <a:rPr lang="zh-CN" altLang="en-US" dirty="0">
                <a:sym typeface="+mn-ea"/>
              </a:rPr>
              <a:t>多参数</a:t>
            </a:r>
            <a:r>
              <a:rPr lang="en-US" altLang="zh-CN" dirty="0">
                <a:sym typeface="+mn-ea"/>
              </a:rPr>
              <a:t>+</a:t>
            </a:r>
            <a:r>
              <a:rPr lang="zh-CN" altLang="en-US" dirty="0">
                <a:sym typeface="+mn-ea"/>
              </a:rPr>
              <a:t>组织学</a:t>
            </a:r>
            <a:r>
              <a:rPr lang="en-US" altLang="zh-CN" dirty="0">
                <a:sym typeface="+mn-ea"/>
              </a:rPr>
              <a:t>+</a:t>
            </a:r>
            <a:r>
              <a:rPr lang="zh-CN" altLang="en-US" dirty="0">
                <a:sym typeface="+mn-ea"/>
              </a:rPr>
              <a:t>肿瘤协作</a:t>
            </a:r>
            <a:endParaRPr lang="zh-CN" altLang="en-US" dirty="0"/>
          </a:p>
          <a:p>
            <a:endParaRPr lang="zh-CN" altLang="en-US" dirty="0">
              <a:sym typeface="+mn-ea"/>
            </a:endParaRPr>
          </a:p>
          <a:p>
            <a:r>
              <a:rPr lang="zh-CN" altLang="en-US" dirty="0">
                <a:sym typeface="+mn-ea"/>
              </a:rPr>
              <a:t>采用放射组学特征、临床因素、SUVmax、MTV（代谢性肿瘤体积）和体积进行单变量Cox回归分析。</a:t>
            </a:r>
            <a:endParaRPr lang="zh-CN" altLang="en-US" dirty="0">
              <a:sym typeface="+mn-ea"/>
            </a:endParaRPr>
          </a:p>
          <a:p>
            <a:r>
              <a:rPr lang="zh-CN" altLang="en-US" dirty="0">
                <a:sym typeface="+mn-ea"/>
              </a:rPr>
              <a:t>采用多元Cox回归分析和以AIC为停止准则的反向逐步选择法，将具有统计学意义的危险比（HRs）纳入PFS和OS-nomo-gram模型中。              </a:t>
            </a:r>
            <a:endParaRPr lang="zh-CN" altLang="en-US" dirty="0">
              <a:sym typeface="+mn-ea"/>
            </a:endParaRPr>
          </a:p>
          <a:p>
            <a:r>
              <a:rPr lang="zh-CN" altLang="en-US" dirty="0">
                <a:sym typeface="+mn-ea"/>
              </a:rPr>
              <a:t>用C指数和AIC评价模型的预测能力，用Z检验确定不同模型之间的差异是否显著。</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a:p>
            <a:r>
              <a:rPr lang="zh-CN" altLang="en-US" dirty="0">
                <a:sym typeface="+mn-ea"/>
              </a:rPr>
              <a:t>多参数</a:t>
            </a:r>
            <a:r>
              <a:rPr lang="en-US" altLang="zh-CN" dirty="0">
                <a:sym typeface="+mn-ea"/>
              </a:rPr>
              <a:t>+</a:t>
            </a:r>
            <a:r>
              <a:rPr lang="zh-CN" altLang="en-US" dirty="0">
                <a:sym typeface="+mn-ea"/>
              </a:rPr>
              <a:t>组织学</a:t>
            </a:r>
            <a:r>
              <a:rPr lang="en-US" altLang="zh-CN" dirty="0">
                <a:sym typeface="+mn-ea"/>
              </a:rPr>
              <a:t>+</a:t>
            </a:r>
            <a:r>
              <a:rPr lang="zh-CN" altLang="en-US" dirty="0">
                <a:sym typeface="+mn-ea"/>
              </a:rPr>
              <a:t>肿瘤协作</a:t>
            </a:r>
            <a:endParaRPr lang="zh-CN" altLang="en-US" dirty="0"/>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淋巴结转移 LNM</a:t>
            </a:r>
            <a:endParaRPr lang="zh-CN" altLang="en-US" dirty="0"/>
          </a:p>
          <a:p>
            <a:endParaRPr lang="zh-CN" altLang="en-US" dirty="0"/>
          </a:p>
          <a:p>
            <a:r>
              <a:rPr lang="zh-CN" altLang="en-US" dirty="0"/>
              <a:t>根据淋巴结转移的数量分为N0(无LNM)、N1(1-2 LNMS)、N2(3-6 LNMS)、N3a(7-15 LNMS)和N3B(&gt;15 LNMS)</a:t>
            </a:r>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CT</a:t>
            </a:r>
            <a:r>
              <a:rPr lang="zh-CN" altLang="en-US" dirty="0"/>
              <a:t>数据：CT未增强、动脉CT、静脉相CT</a:t>
            </a:r>
            <a:endParaRPr lang="zh-CN" altLang="en-US" dirty="0"/>
          </a:p>
          <a:p>
            <a:r>
              <a:rPr lang="en-US" altLang="zh-CN" dirty="0"/>
              <a:t>2</a:t>
            </a:r>
            <a:r>
              <a:rPr lang="zh-CN" altLang="en-US" dirty="0"/>
              <a:t>、图像分割</a:t>
            </a:r>
            <a:endParaRPr lang="zh-CN" altLang="en-US" dirty="0"/>
          </a:p>
          <a:p>
            <a:r>
              <a:rPr lang="en-US" altLang="zh-CN" dirty="0"/>
              <a:t>3</a:t>
            </a:r>
            <a:r>
              <a:rPr lang="zh-CN" altLang="en-US" dirty="0"/>
              <a:t>、特征提取（深度</a:t>
            </a:r>
            <a:r>
              <a:rPr lang="en-US" altLang="zh-CN" dirty="0"/>
              <a:t>+</a:t>
            </a:r>
            <a:r>
              <a:rPr lang="zh-CN" altLang="en-US" dirty="0"/>
              <a:t>组学）输出病理</a:t>
            </a:r>
            <a:r>
              <a:rPr lang="en-US" altLang="zh-CN" dirty="0"/>
              <a:t>N</a:t>
            </a:r>
            <a:r>
              <a:rPr lang="zh-CN" altLang="en-US" dirty="0"/>
              <a:t>期</a:t>
            </a:r>
            <a:endParaRPr lang="zh-CN" altLang="en-US" dirty="0"/>
          </a:p>
          <a:p>
            <a:r>
              <a:rPr lang="zh-CN" altLang="en-US" dirty="0"/>
              <a:t>形状特征</a:t>
            </a:r>
            <a:endParaRPr lang="zh-CN" altLang="en-US" dirty="0"/>
          </a:p>
          <a:p>
            <a:r>
              <a:rPr lang="zh-CN" altLang="en-US" dirty="0"/>
              <a:t>全局纹理特征</a:t>
            </a:r>
            <a:endParaRPr lang="zh-CN" altLang="en-US" dirty="0"/>
          </a:p>
          <a:p>
            <a:r>
              <a:rPr lang="zh-CN" altLang="en-US" dirty="0"/>
              <a:t>局部纹理特征</a:t>
            </a:r>
            <a:endParaRPr lang="zh-CN" altLang="en-US" dirty="0"/>
          </a:p>
          <a:p>
            <a:endParaRPr lang="zh-CN" altLang="en-US" dirty="0"/>
          </a:p>
          <a:p>
            <a:endParaRPr lang="zh-CN" altLang="en-US" dirty="0"/>
          </a:p>
          <a:p>
            <a:r>
              <a:rPr lang="en-US" altLang="zh-CN" dirty="0"/>
              <a:t>4</a:t>
            </a:r>
            <a:r>
              <a:rPr lang="zh-CN" altLang="en-US" dirty="0"/>
              <a:t>、模型输出：特征筛选</a:t>
            </a:r>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dirty="0"/>
              <a:t> N阶段图和DCNN激活图。 </a:t>
            </a:r>
            <a:endParaRPr dirty="0"/>
          </a:p>
          <a:p>
            <a:endParaRPr dirty="0"/>
          </a:p>
          <a:p>
            <a:r>
              <a:rPr dirty="0"/>
              <a:t>12例患者的肿瘤图像和DCNN激活图分别从动脉期，静脉期和未增强的CT图像获得。 </a:t>
            </a:r>
            <a:endParaRPr dirty="0"/>
          </a:p>
          <a:p>
            <a:r>
              <a:rPr dirty="0"/>
              <a:t>我们通过最后的卷积层的回归参数计算了特征图的线性加权总和，以生成每个DCNN的激活图。 </a:t>
            </a:r>
            <a:endParaRPr dirty="0"/>
          </a:p>
          <a:p>
            <a:r>
              <a:rPr dirty="0"/>
              <a:t>用红色线和绿色线勾画出动脉期CT图像中的肿瘤病变。 动脉相位CT图像上的数字是指每位患者的LNM数量。</a:t>
            </a:r>
            <a:endParaRPr dirty="0"/>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A）具有两个对比增强的放射学特征和临床N期的DLRN。 </a:t>
            </a:r>
            <a:endParaRPr lang="zh-CN" altLang="en-US" dirty="0"/>
          </a:p>
          <a:p>
            <a:r>
              <a:rPr lang="zh-CN" altLang="en-US" dirty="0"/>
              <a:t>（B）箱形图显示了PC，VC1，VC2和VC3中病理N期与DLRN之间的相关模式。</a:t>
            </a:r>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t>
            </a:r>
            <a:r>
              <a:rPr lang="zh-CN" altLang="en-US" dirty="0"/>
              <a:t>：</a:t>
            </a:r>
            <a:r>
              <a:rPr lang="zh-CN" altLang="en-US" dirty="0">
                <a:sym typeface="+mn-ea"/>
              </a:rPr>
              <a:t>DLRN的校准曲线</a:t>
            </a:r>
            <a:r>
              <a:rPr lang="zh-CN" altLang="en-US" dirty="0"/>
              <a:t>，区分非N0与N0，N2-3b与N0-1，N3a-3b与N0-2和N3b与N0-3a的亚组分析</a:t>
            </a:r>
            <a:endParaRPr lang="zh-CN" altLang="en-US" dirty="0"/>
          </a:p>
          <a:p>
            <a:endParaRPr lang="zh-CN" altLang="en-US" dirty="0"/>
          </a:p>
          <a:p>
            <a:r>
              <a:rPr lang="en-US" altLang="zh-CN" dirty="0"/>
              <a:t>D</a:t>
            </a:r>
            <a:r>
              <a:rPr lang="zh-CN" altLang="en-US" dirty="0"/>
              <a:t>决策曲线表明：DLRN比单征方案、临床模式、非淋巴结切除方案和全淋巴结切除方案更有利于患者。</a:t>
            </a:r>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t>
            </a:r>
            <a:r>
              <a:rPr lang="zh-CN" altLang="en-US" dirty="0"/>
              <a:t>指数的值在0.5到1.0之间，0.5表示随机机会，1.0表示完全准确的判别</a:t>
            </a:r>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DFS结果的放射组学命名图校准曲线表明，在验证集中，预测和观测结果之间有很好的一致性。图3A</a:t>
            </a:r>
            <a:endParaRPr lang="zh-CN" altLang="en-US" dirty="0"/>
          </a:p>
          <a:p>
            <a:endParaRPr lang="zh-CN" altLang="en-US" dirty="0"/>
          </a:p>
          <a:p>
            <a:r>
              <a:rPr lang="zh-CN" altLang="en-US" dirty="0"/>
              <a:t>包括肿瘤大小、N期和分子亚型在内的临床病理形态图的校准曲线</a:t>
            </a:r>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有这样一位患者，</a:t>
            </a:r>
            <a:r>
              <a:rPr lang="en-US" altLang="zh-CN" dirty="0">
                <a:sym typeface="+mn-ea"/>
              </a:rPr>
              <a:t>4</a:t>
            </a:r>
            <a:r>
              <a:rPr lang="zh-CN" altLang="en-US" dirty="0">
                <a:sym typeface="+mn-ea"/>
              </a:rPr>
              <a:t>0岁，</a:t>
            </a:r>
            <a:r>
              <a:rPr lang="zh-CN" altLang="en-US" dirty="0"/>
              <a:t>男性</a:t>
            </a:r>
            <a:r>
              <a:rPr lang="en-US" altLang="zh-CN" dirty="0"/>
              <a:t>=1</a:t>
            </a:r>
            <a:r>
              <a:rPr lang="zh-CN" altLang="en-US" dirty="0"/>
              <a:t>，吸烟，有高血压，无糖尿病，有血脂异常，无CAD家族史，冠状动脉钙化评分为3分。</a:t>
            </a:r>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a:solidFill>
                  <a:srgbClr val="262626"/>
                </a:solidFill>
                <a:latin typeface="Times New Roman" panose="02020503050405090304" charset="0"/>
                <a:cs typeface="Times New Roman" panose="02020503050405090304" charset="0"/>
                <a:sym typeface="+mn-ea"/>
              </a:rPr>
              <a:t> Bootstrap自抽样</a:t>
            </a:r>
            <a:r>
              <a:rPr lang="zh-CN">
                <a:solidFill>
                  <a:srgbClr val="262626"/>
                </a:solidFill>
                <a:latin typeface="Times New Roman" panose="02020503050405090304" charset="0"/>
                <a:cs typeface="Times New Roman" panose="02020503050405090304" charset="0"/>
                <a:sym typeface="+mn-ea"/>
              </a:rPr>
              <a:t>：</a:t>
            </a:r>
            <a:r>
              <a:rPr>
                <a:solidFill>
                  <a:srgbClr val="262626"/>
                </a:solidFill>
                <a:latin typeface="Times New Roman" panose="02020503050405090304" charset="0"/>
                <a:cs typeface="Times New Roman" panose="02020503050405090304" charset="0"/>
                <a:sym typeface="+mn-ea"/>
              </a:rPr>
              <a:t>对样本人群进行有放回的重复抽样，每次抽样样本数相同，同一个个体有可能被抽中多次。利用Bootstrap自抽样产生的新样本去评价列线图模型的准确性，常用C-统计量来进行衡量，其值越接近于1说明列线图的预测能力越准确。</a:t>
            </a:r>
            <a:endParaRPr>
              <a:solidFill>
                <a:srgbClr val="262626"/>
              </a:solidFill>
              <a:latin typeface="Times New Roman" panose="02020503050405090304" charset="0"/>
              <a:cs typeface="Times New Roman" panose="02020503050405090304" charset="0"/>
              <a:sym typeface="+mn-ea"/>
            </a:endParaRPr>
          </a:p>
          <a:p>
            <a:endParaRPr b="1">
              <a:solidFill>
                <a:srgbClr val="262626"/>
              </a:solidFill>
              <a:latin typeface="Times New Roman" panose="02020503050405090304" charset="0"/>
              <a:cs typeface="Times New Roman" panose="02020503050405090304" charset="0"/>
              <a:sym typeface="+mn-ea"/>
            </a:endParaRPr>
          </a:p>
          <a:p>
            <a:endParaRPr b="1">
              <a:solidFill>
                <a:srgbClr val="262626"/>
              </a:solidFill>
              <a:latin typeface="Times New Roman" panose="02020503050405090304" charset="0"/>
              <a:cs typeface="Times New Roman" panose="02020503050405090304" charset="0"/>
              <a:sym typeface="+mn-ea"/>
            </a:endParaRPr>
          </a:p>
          <a:p>
            <a:r>
              <a:rPr>
                <a:solidFill>
                  <a:srgbClr val="262626"/>
                </a:solidFill>
                <a:sym typeface="+mn-ea"/>
              </a:rPr>
              <a:t>  </a:t>
            </a:r>
            <a:r>
              <a:rPr>
                <a:solidFill>
                  <a:srgbClr val="262626"/>
                </a:solidFill>
                <a:latin typeface="Times New Roman" panose="02020503050405090304" charset="0"/>
                <a:cs typeface="Times New Roman" panose="02020503050405090304" charset="0"/>
                <a:sym typeface="+mn-ea"/>
              </a:rPr>
              <a:t>首先利用列线图预测出每位研究对象的生存概率，并从低到高排成一个队列，根据四分位数将队列分为4组，然后分别计算每组研究对象预测生存概率和相应的实际生存概率（由Kaplan-Meier法计算）的均值，并将两者结合起来作图得到4个校准点，最后将4个校准点连接起来得到预测校准曲线。理论上标准曲线是一条通过坐标轴原点、且斜率为1的直线，如果预测校准曲线越贴近标准曲线，则说明列线图的预测能力越好。</a:t>
            </a:r>
            <a:endParaRPr b="1">
              <a:solidFill>
                <a:srgbClr val="262626"/>
              </a:solidFill>
              <a:latin typeface="Times New Roman" panose="02020503050405090304" charset="0"/>
              <a:cs typeface="Times New Roman" panose="02020503050405090304" charset="0"/>
            </a:endParaRPr>
          </a:p>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非小细胞肺癌（NSCLC）</a:t>
            </a:r>
            <a:endParaRPr lang="zh-CN" altLang="en-US" dirty="0"/>
          </a:p>
          <a:p>
            <a:r>
              <a:rPr lang="zh-CN" altLang="en-US" dirty="0"/>
              <a:t>持久的临床获益（DCB）</a:t>
            </a:r>
            <a:endParaRPr lang="zh-CN" altLang="en-US" dirty="0"/>
          </a:p>
          <a:p>
            <a:r>
              <a:rPr lang="zh-CN" altLang="en-US" dirty="0"/>
              <a:t>多参数放射学特征（mpRS）</a:t>
            </a:r>
            <a:endParaRPr lang="zh-CN" altLang="en-US" dirty="0"/>
          </a:p>
          <a:p>
            <a:r>
              <a:rPr lang="zh-CN" altLang="en-US" dirty="0"/>
              <a:t>无进展生存期（PFS）</a:t>
            </a:r>
            <a:endParaRPr lang="zh-CN" altLang="en-US" dirty="0"/>
          </a:p>
          <a:p>
            <a:r>
              <a:rPr lang="zh-CN" altLang="en-US" dirty="0"/>
              <a:t>总体生存期（OS）</a:t>
            </a:r>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Radiomics工作流程。 </a:t>
            </a:r>
            <a:endParaRPr lang="zh-CN" altLang="en-US" dirty="0"/>
          </a:p>
          <a:p>
            <a:r>
              <a:rPr lang="zh-CN" altLang="en-US" dirty="0"/>
              <a:t>工作流程包括图像选择</a:t>
            </a:r>
            <a:endParaRPr lang="zh-CN" altLang="en-US" dirty="0"/>
          </a:p>
          <a:p>
            <a:r>
              <a:rPr lang="zh-CN" altLang="en-US" dirty="0"/>
              <a:t>（仅切片厚度≤5 mm的图像无伪影，且肿瘤位于</a:t>
            </a:r>
            <a:endParaRPr lang="zh-CN" altLang="en-US" dirty="0"/>
          </a:p>
          <a:p>
            <a:r>
              <a:rPr lang="zh-CN" altLang="en-US" dirty="0"/>
              <a:t>PET图像具有FDG吸收（包括在内），套准和半自动描绘，成像预处理和特征提取，功能选择，模型训练以及模型验证</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DCB </a:t>
            </a:r>
            <a:r>
              <a:rPr lang="zh-CN" altLang="en-US" dirty="0"/>
              <a:t>诺莫图】</a:t>
            </a:r>
            <a:endParaRPr lang="zh-CN" altLang="en-US" dirty="0"/>
          </a:p>
          <a:p>
            <a:endParaRPr lang="zh-CN" altLang="en-US" dirty="0"/>
          </a:p>
          <a:p>
            <a:r>
              <a:rPr lang="zh-CN" altLang="en-US" dirty="0"/>
              <a:t>多参数</a:t>
            </a:r>
            <a:r>
              <a:rPr lang="en-US" altLang="zh-CN" dirty="0"/>
              <a:t>+肿瘤协作组+</a:t>
            </a:r>
            <a:r>
              <a:rPr lang="zh-CN" altLang="en-US" dirty="0"/>
              <a:t>远处转移</a:t>
            </a:r>
            <a:endParaRPr lang="zh-CN" altLang="en-US" dirty="0"/>
          </a:p>
          <a:p>
            <a:endParaRPr lang="zh-CN" altLang="en-US" dirty="0"/>
          </a:p>
          <a:p>
            <a:r>
              <a:rPr lang="zh-CN" altLang="en-US" dirty="0"/>
              <a:t>单变量逻辑回归分析最初用于确定与DCB相关的放射组学特征、临床因素和常见指标（包括容积、最大容积和代谢性肿瘤体积的图像衍生特征[23]）。产生显著影响的协变量              </a:t>
            </a:r>
            <a:endParaRPr lang="zh-CN" altLang="en-US" dirty="0"/>
          </a:p>
          <a:p>
            <a:r>
              <a:rPr lang="zh-CN" altLang="en-US" dirty="0"/>
              <a:t>应用多元逻辑回归分析的Wald统计量建立了DCB预测列线图模型。              </a:t>
            </a:r>
            <a:endParaRPr lang="zh-CN" altLang="en-US" dirty="0"/>
          </a:p>
          <a:p>
            <a:r>
              <a:rPr lang="zh-CN" altLang="en-US" dirty="0"/>
              <a:t>模型的拟合优度通过Akaike信息准则（AIC）和Hosmer-Lemeshow（HL）检验进行评估[24]。</a:t>
            </a:r>
            <a:endParaRPr lang="zh-CN" altLang="en-US" dirty="0"/>
          </a:p>
          <a:p>
            <a:r>
              <a:rPr lang="zh-CN" altLang="en-US" dirty="0"/>
              <a:t>AUC、ACC、SEN和SPEC也被用来评估不同模型的鉴别性能。为了比较不同模型的临床实用性，通过量化不同阈值概率下的附加效益进行决策曲线分析[25]。</a:t>
            </a:r>
            <a:endParaRPr lang="zh-CN" altLang="en-US" dirty="0"/>
          </a:p>
        </p:txBody>
      </p:sp>
      <p:sp>
        <p:nvSpPr>
          <p:cNvPr id="4" name="灯片编号占位符 3"/>
          <p:cNvSpPr>
            <a:spLocks noGrp="1"/>
          </p:cNvSpPr>
          <p:nvPr>
            <p:ph type="sldNum" sz="quarter" idx="5"/>
          </p:nvPr>
        </p:nvSpPr>
        <p:spPr/>
        <p:txBody>
          <a:bodyPr/>
          <a:lstStyle/>
          <a:p>
            <a:fld id="{7421D011-EC35-498F-ADE3-3197FF1A64D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9" Type="http://schemas.openxmlformats.org/officeDocument/2006/relationships/tags" Target="../tags/tag19.xml"/><Relationship Id="rId8" Type="http://schemas.openxmlformats.org/officeDocument/2006/relationships/tags" Target="../tags/tag18.xml"/><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1" Type="http://schemas.openxmlformats.org/officeDocument/2006/relationships/tags" Target="../tags/tag21.xml"/><Relationship Id="rId10" Type="http://schemas.openxmlformats.org/officeDocument/2006/relationships/tags" Target="../tags/tag20.xm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28.xml"/><Relationship Id="rId8" Type="http://schemas.openxmlformats.org/officeDocument/2006/relationships/tags" Target="../tags/tag27.xml"/><Relationship Id="rId7" Type="http://schemas.openxmlformats.org/officeDocument/2006/relationships/tags" Target="../tags/tag26.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 Id="rId3" Type="http://schemas.openxmlformats.org/officeDocument/2006/relationships/image" Target="../media/image1.jpeg"/><Relationship Id="rId2" Type="http://schemas.openxmlformats.org/officeDocument/2006/relationships/tags" Target="../tags/tag22.xml"/><Relationship Id="rId11" Type="http://schemas.openxmlformats.org/officeDocument/2006/relationships/tags" Target="../tags/tag30.xml"/><Relationship Id="rId10" Type="http://schemas.openxmlformats.org/officeDocument/2006/relationships/tags" Target="../tags/tag29.xm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tags" Target="../tags/tag37.xml"/><Relationship Id="rId7" Type="http://schemas.openxmlformats.org/officeDocument/2006/relationships/tags" Target="../tags/tag36.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tags" Target="../tags/tag31.xml"/><Relationship Id="rId14" Type="http://schemas.openxmlformats.org/officeDocument/2006/relationships/image" Target="../media/image3.png"/><Relationship Id="rId13" Type="http://schemas.openxmlformats.org/officeDocument/2006/relationships/tags" Target="../tags/tag42.xml"/><Relationship Id="rId12" Type="http://schemas.openxmlformats.org/officeDocument/2006/relationships/tags" Target="../tags/tag41.xml"/><Relationship Id="rId11" Type="http://schemas.openxmlformats.org/officeDocument/2006/relationships/tags" Target="../tags/tag40.xml"/><Relationship Id="rId10" Type="http://schemas.openxmlformats.org/officeDocument/2006/relationships/tags" Target="../tags/tag39.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50.xml"/><Relationship Id="rId8" Type="http://schemas.openxmlformats.org/officeDocument/2006/relationships/tags" Target="../tags/tag49.xml"/><Relationship Id="rId7" Type="http://schemas.openxmlformats.org/officeDocument/2006/relationships/tags" Target="../tags/tag48.xml"/><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5" Type="http://schemas.openxmlformats.org/officeDocument/2006/relationships/tags" Target="../tags/tag56.xml"/><Relationship Id="rId14" Type="http://schemas.openxmlformats.org/officeDocument/2006/relationships/tags" Target="../tags/tag55.xml"/><Relationship Id="rId13" Type="http://schemas.openxmlformats.org/officeDocument/2006/relationships/tags" Target="../tags/tag54.xml"/><Relationship Id="rId12" Type="http://schemas.openxmlformats.org/officeDocument/2006/relationships/tags" Target="../tags/tag53.xml"/><Relationship Id="rId11" Type="http://schemas.openxmlformats.org/officeDocument/2006/relationships/tags" Target="../tags/tag52.xml"/><Relationship Id="rId10" Type="http://schemas.openxmlformats.org/officeDocument/2006/relationships/tags" Target="../tags/tag51.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tags" Target="../tags/tag62.xml"/><Relationship Id="rId7" Type="http://schemas.openxmlformats.org/officeDocument/2006/relationships/tags" Target="../tags/tag61.xml"/><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 Id="rId3" Type="http://schemas.openxmlformats.org/officeDocument/2006/relationships/image" Target="../media/image1.jpeg"/><Relationship Id="rId2" Type="http://schemas.openxmlformats.org/officeDocument/2006/relationships/tags" Target="../tags/tag57.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73.xml"/><Relationship Id="rId8" Type="http://schemas.openxmlformats.org/officeDocument/2006/relationships/tags" Target="../tags/tag72.xml"/><Relationship Id="rId7" Type="http://schemas.openxmlformats.org/officeDocument/2006/relationships/tags" Target="../tags/tag71.xml"/><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tags" Target="../tags/tag68.xml"/><Relationship Id="rId3" Type="http://schemas.openxmlformats.org/officeDocument/2006/relationships/tags" Target="../tags/tag67.xml"/><Relationship Id="rId2" Type="http://schemas.openxmlformats.org/officeDocument/2006/relationships/tags" Target="../tags/tag66.xml"/><Relationship Id="rId14" Type="http://schemas.openxmlformats.org/officeDocument/2006/relationships/image" Target="../media/image3.png"/><Relationship Id="rId13" Type="http://schemas.openxmlformats.org/officeDocument/2006/relationships/tags" Target="../tags/tag77.xml"/><Relationship Id="rId12" Type="http://schemas.openxmlformats.org/officeDocument/2006/relationships/tags" Target="../tags/tag76.xml"/><Relationship Id="rId11" Type="http://schemas.openxmlformats.org/officeDocument/2006/relationships/tags" Target="../tags/tag75.xml"/><Relationship Id="rId10" Type="http://schemas.openxmlformats.org/officeDocument/2006/relationships/tags" Target="../tags/tag74.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85.xml"/><Relationship Id="rId8" Type="http://schemas.openxmlformats.org/officeDocument/2006/relationships/tags" Target="../tags/tag84.xml"/><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4" Type="http://schemas.openxmlformats.org/officeDocument/2006/relationships/image" Target="../media/image3.png"/><Relationship Id="rId13" Type="http://schemas.openxmlformats.org/officeDocument/2006/relationships/tags" Target="../tags/tag89.xml"/><Relationship Id="rId12" Type="http://schemas.openxmlformats.org/officeDocument/2006/relationships/tags" Target="../tags/tag88.xml"/><Relationship Id="rId11" Type="http://schemas.openxmlformats.org/officeDocument/2006/relationships/tags" Target="../tags/tag87.xml"/><Relationship Id="rId10" Type="http://schemas.openxmlformats.org/officeDocument/2006/relationships/tags" Target="../tags/tag86.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97.xml"/><Relationship Id="rId8" Type="http://schemas.openxmlformats.org/officeDocument/2006/relationships/tags" Target="../tags/tag96.xml"/><Relationship Id="rId7" Type="http://schemas.openxmlformats.org/officeDocument/2006/relationships/tags" Target="../tags/tag95.xml"/><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 Id="rId3" Type="http://schemas.openxmlformats.org/officeDocument/2006/relationships/tags" Target="../tags/tag91.xml"/><Relationship Id="rId2" Type="http://schemas.openxmlformats.org/officeDocument/2006/relationships/tags" Target="../tags/tag90.xml"/><Relationship Id="rId13" Type="http://schemas.openxmlformats.org/officeDocument/2006/relationships/image" Target="../media/image3.png"/><Relationship Id="rId12" Type="http://schemas.openxmlformats.org/officeDocument/2006/relationships/tags" Target="../tags/tag100.xml"/><Relationship Id="rId11" Type="http://schemas.openxmlformats.org/officeDocument/2006/relationships/tags" Target="../tags/tag99.xml"/><Relationship Id="rId10" Type="http://schemas.openxmlformats.org/officeDocument/2006/relationships/tags" Target="../tags/tag98.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107.xml"/><Relationship Id="rId8" Type="http://schemas.openxmlformats.org/officeDocument/2006/relationships/tags" Target="../tags/tag106.xml"/><Relationship Id="rId7" Type="http://schemas.openxmlformats.org/officeDocument/2006/relationships/tags" Target="../tags/tag105.xml"/><Relationship Id="rId6" Type="http://schemas.openxmlformats.org/officeDocument/2006/relationships/tags" Target="../tags/tag104.xml"/><Relationship Id="rId5" Type="http://schemas.openxmlformats.org/officeDocument/2006/relationships/tags" Target="../tags/tag103.xml"/><Relationship Id="rId4" Type="http://schemas.openxmlformats.org/officeDocument/2006/relationships/tags" Target="../tags/tag102.xml"/><Relationship Id="rId3" Type="http://schemas.openxmlformats.org/officeDocument/2006/relationships/image" Target="../media/image4.png"/><Relationship Id="rId2" Type="http://schemas.openxmlformats.org/officeDocument/2006/relationships/tags" Target="../tags/tag101.xml"/><Relationship Id="rId11" Type="http://schemas.openxmlformats.org/officeDocument/2006/relationships/image" Target="../media/image3.png"/><Relationship Id="rId10" Type="http://schemas.openxmlformats.org/officeDocument/2006/relationships/tags" Target="../tags/tag108.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116.xml"/><Relationship Id="rId8" Type="http://schemas.openxmlformats.org/officeDocument/2006/relationships/tags" Target="../tags/tag115.xml"/><Relationship Id="rId7" Type="http://schemas.openxmlformats.org/officeDocument/2006/relationships/tags" Target="../tags/tag114.xml"/><Relationship Id="rId6" Type="http://schemas.openxmlformats.org/officeDocument/2006/relationships/tags" Target="../tags/tag113.xml"/><Relationship Id="rId5" Type="http://schemas.openxmlformats.org/officeDocument/2006/relationships/tags" Target="../tags/tag112.xml"/><Relationship Id="rId4" Type="http://schemas.openxmlformats.org/officeDocument/2006/relationships/tags" Target="../tags/tag111.xml"/><Relationship Id="rId3" Type="http://schemas.openxmlformats.org/officeDocument/2006/relationships/tags" Target="../tags/tag110.xml"/><Relationship Id="rId2" Type="http://schemas.openxmlformats.org/officeDocument/2006/relationships/tags" Target="../tags/tag109.xml"/><Relationship Id="rId12" Type="http://schemas.openxmlformats.org/officeDocument/2006/relationships/image" Target="../media/image3.png"/><Relationship Id="rId11" Type="http://schemas.openxmlformats.org/officeDocument/2006/relationships/tags" Target="../tags/tag118.xml"/><Relationship Id="rId10" Type="http://schemas.openxmlformats.org/officeDocument/2006/relationships/tags" Target="../tags/tag117.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126.xml"/><Relationship Id="rId8" Type="http://schemas.openxmlformats.org/officeDocument/2006/relationships/tags" Target="../tags/tag125.xml"/><Relationship Id="rId7" Type="http://schemas.openxmlformats.org/officeDocument/2006/relationships/tags" Target="../tags/tag124.xml"/><Relationship Id="rId6" Type="http://schemas.openxmlformats.org/officeDocument/2006/relationships/tags" Target="../tags/tag123.xml"/><Relationship Id="rId5" Type="http://schemas.openxmlformats.org/officeDocument/2006/relationships/tags" Target="../tags/tag122.xml"/><Relationship Id="rId4" Type="http://schemas.openxmlformats.org/officeDocument/2006/relationships/tags" Target="../tags/tag121.xml"/><Relationship Id="rId3" Type="http://schemas.openxmlformats.org/officeDocument/2006/relationships/tags" Target="../tags/tag120.xml"/><Relationship Id="rId2" Type="http://schemas.openxmlformats.org/officeDocument/2006/relationships/tags" Target="../tags/tag119.xml"/><Relationship Id="rId14" Type="http://schemas.openxmlformats.org/officeDocument/2006/relationships/image" Target="../media/image3.png"/><Relationship Id="rId13" Type="http://schemas.openxmlformats.org/officeDocument/2006/relationships/tags" Target="../tags/tag130.xml"/><Relationship Id="rId12" Type="http://schemas.openxmlformats.org/officeDocument/2006/relationships/tags" Target="../tags/tag129.xml"/><Relationship Id="rId11" Type="http://schemas.openxmlformats.org/officeDocument/2006/relationships/tags" Target="../tags/tag128.xml"/><Relationship Id="rId10" Type="http://schemas.openxmlformats.org/officeDocument/2006/relationships/tags" Target="../tags/tag127.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38.xml"/><Relationship Id="rId8" Type="http://schemas.openxmlformats.org/officeDocument/2006/relationships/tags" Target="../tags/tag137.xml"/><Relationship Id="rId7" Type="http://schemas.openxmlformats.org/officeDocument/2006/relationships/tags" Target="../tags/tag136.xml"/><Relationship Id="rId6" Type="http://schemas.openxmlformats.org/officeDocument/2006/relationships/tags" Target="../tags/tag135.xml"/><Relationship Id="rId5" Type="http://schemas.openxmlformats.org/officeDocument/2006/relationships/tags" Target="../tags/tag134.xml"/><Relationship Id="rId4" Type="http://schemas.openxmlformats.org/officeDocument/2006/relationships/tags" Target="../tags/tag133.xml"/><Relationship Id="rId3" Type="http://schemas.openxmlformats.org/officeDocument/2006/relationships/tags" Target="../tags/tag132.xml"/><Relationship Id="rId2" Type="http://schemas.openxmlformats.org/officeDocument/2006/relationships/tags" Target="../tags/tag131.xml"/><Relationship Id="rId13" Type="http://schemas.openxmlformats.org/officeDocument/2006/relationships/image" Target="../media/image3.png"/><Relationship Id="rId12" Type="http://schemas.openxmlformats.org/officeDocument/2006/relationships/tags" Target="../tags/tag141.xml"/><Relationship Id="rId11" Type="http://schemas.openxmlformats.org/officeDocument/2006/relationships/tags" Target="../tags/tag140.xml"/><Relationship Id="rId10" Type="http://schemas.openxmlformats.org/officeDocument/2006/relationships/tags" Target="../tags/tag139.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149.xml"/><Relationship Id="rId8" Type="http://schemas.openxmlformats.org/officeDocument/2006/relationships/tags" Target="../tags/tag148.xml"/><Relationship Id="rId7" Type="http://schemas.openxmlformats.org/officeDocument/2006/relationships/tags" Target="../tags/tag147.xml"/><Relationship Id="rId6" Type="http://schemas.openxmlformats.org/officeDocument/2006/relationships/tags" Target="../tags/tag146.xml"/><Relationship Id="rId5" Type="http://schemas.openxmlformats.org/officeDocument/2006/relationships/tags" Target="../tags/tag145.xml"/><Relationship Id="rId4" Type="http://schemas.openxmlformats.org/officeDocument/2006/relationships/tags" Target="../tags/tag144.xml"/><Relationship Id="rId3" Type="http://schemas.openxmlformats.org/officeDocument/2006/relationships/tags" Target="../tags/tag143.xml"/><Relationship Id="rId2" Type="http://schemas.openxmlformats.org/officeDocument/2006/relationships/tags" Target="../tags/tag142.xml"/><Relationship Id="rId14" Type="http://schemas.openxmlformats.org/officeDocument/2006/relationships/image" Target="../media/image3.png"/><Relationship Id="rId13" Type="http://schemas.openxmlformats.org/officeDocument/2006/relationships/tags" Target="../tags/tag153.xml"/><Relationship Id="rId12" Type="http://schemas.openxmlformats.org/officeDocument/2006/relationships/tags" Target="../tags/tag152.xml"/><Relationship Id="rId11" Type="http://schemas.openxmlformats.org/officeDocument/2006/relationships/tags" Target="../tags/tag151.xml"/><Relationship Id="rId10" Type="http://schemas.openxmlformats.org/officeDocument/2006/relationships/tags" Target="../tags/tag150.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61.xml"/><Relationship Id="rId8" Type="http://schemas.openxmlformats.org/officeDocument/2006/relationships/tags" Target="../tags/tag160.xml"/><Relationship Id="rId7" Type="http://schemas.openxmlformats.org/officeDocument/2006/relationships/tags" Target="../tags/tag159.xml"/><Relationship Id="rId6" Type="http://schemas.openxmlformats.org/officeDocument/2006/relationships/tags" Target="../tags/tag158.xml"/><Relationship Id="rId5" Type="http://schemas.openxmlformats.org/officeDocument/2006/relationships/tags" Target="../tags/tag157.xml"/><Relationship Id="rId4" Type="http://schemas.openxmlformats.org/officeDocument/2006/relationships/tags" Target="../tags/tag156.xml"/><Relationship Id="rId3" Type="http://schemas.openxmlformats.org/officeDocument/2006/relationships/tags" Target="../tags/tag155.xml"/><Relationship Id="rId2" Type="http://schemas.openxmlformats.org/officeDocument/2006/relationships/tags" Target="../tags/tag154.xml"/><Relationship Id="rId14" Type="http://schemas.openxmlformats.org/officeDocument/2006/relationships/image" Target="../media/image3.png"/><Relationship Id="rId13" Type="http://schemas.openxmlformats.org/officeDocument/2006/relationships/tags" Target="../tags/tag165.xml"/><Relationship Id="rId12" Type="http://schemas.openxmlformats.org/officeDocument/2006/relationships/tags" Target="../tags/tag164.xml"/><Relationship Id="rId11" Type="http://schemas.openxmlformats.org/officeDocument/2006/relationships/tags" Target="../tags/tag163.xml"/><Relationship Id="rId10" Type="http://schemas.openxmlformats.org/officeDocument/2006/relationships/tags" Target="../tags/tag162.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173.xml"/><Relationship Id="rId8" Type="http://schemas.openxmlformats.org/officeDocument/2006/relationships/tags" Target="../tags/tag172.xml"/><Relationship Id="rId7" Type="http://schemas.openxmlformats.org/officeDocument/2006/relationships/tags" Target="../tags/tag171.xml"/><Relationship Id="rId6" Type="http://schemas.openxmlformats.org/officeDocument/2006/relationships/tags" Target="../tags/tag170.xml"/><Relationship Id="rId5" Type="http://schemas.openxmlformats.org/officeDocument/2006/relationships/tags" Target="../tags/tag169.xml"/><Relationship Id="rId4" Type="http://schemas.openxmlformats.org/officeDocument/2006/relationships/tags" Target="../tags/tag168.xml"/><Relationship Id="rId3" Type="http://schemas.openxmlformats.org/officeDocument/2006/relationships/tags" Target="../tags/tag167.xml"/><Relationship Id="rId2" Type="http://schemas.openxmlformats.org/officeDocument/2006/relationships/tags" Target="../tags/tag166.xml"/><Relationship Id="rId15" Type="http://schemas.openxmlformats.org/officeDocument/2006/relationships/image" Target="../media/image3.png"/><Relationship Id="rId14" Type="http://schemas.openxmlformats.org/officeDocument/2006/relationships/tags" Target="../tags/tag178.xml"/><Relationship Id="rId13" Type="http://schemas.openxmlformats.org/officeDocument/2006/relationships/tags" Target="../tags/tag177.xml"/><Relationship Id="rId12" Type="http://schemas.openxmlformats.org/officeDocument/2006/relationships/tags" Target="../tags/tag176.xml"/><Relationship Id="rId11" Type="http://schemas.openxmlformats.org/officeDocument/2006/relationships/tags" Target="../tags/tag175.xml"/><Relationship Id="rId10" Type="http://schemas.openxmlformats.org/officeDocument/2006/relationships/tags" Target="../tags/tag174.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86.xml"/><Relationship Id="rId8" Type="http://schemas.openxmlformats.org/officeDocument/2006/relationships/tags" Target="../tags/tag185.xml"/><Relationship Id="rId7" Type="http://schemas.openxmlformats.org/officeDocument/2006/relationships/tags" Target="../tags/tag184.xml"/><Relationship Id="rId6" Type="http://schemas.openxmlformats.org/officeDocument/2006/relationships/tags" Target="../tags/tag183.xml"/><Relationship Id="rId5" Type="http://schemas.openxmlformats.org/officeDocument/2006/relationships/tags" Target="../tags/tag182.xml"/><Relationship Id="rId4" Type="http://schemas.openxmlformats.org/officeDocument/2006/relationships/tags" Target="../tags/tag181.xml"/><Relationship Id="rId3" Type="http://schemas.openxmlformats.org/officeDocument/2006/relationships/tags" Target="../tags/tag180.xml"/><Relationship Id="rId2" Type="http://schemas.openxmlformats.org/officeDocument/2006/relationships/tags" Target="../tags/tag179.xml"/><Relationship Id="rId16" Type="http://schemas.openxmlformats.org/officeDocument/2006/relationships/image" Target="../media/image3.png"/><Relationship Id="rId15" Type="http://schemas.openxmlformats.org/officeDocument/2006/relationships/tags" Target="../tags/tag192.xml"/><Relationship Id="rId14" Type="http://schemas.openxmlformats.org/officeDocument/2006/relationships/tags" Target="../tags/tag191.xml"/><Relationship Id="rId13" Type="http://schemas.openxmlformats.org/officeDocument/2006/relationships/tags" Target="../tags/tag190.xml"/><Relationship Id="rId12" Type="http://schemas.openxmlformats.org/officeDocument/2006/relationships/tags" Target="../tags/tag189.xml"/><Relationship Id="rId11" Type="http://schemas.openxmlformats.org/officeDocument/2006/relationships/tags" Target="../tags/tag188.xml"/><Relationship Id="rId10" Type="http://schemas.openxmlformats.org/officeDocument/2006/relationships/tags" Target="../tags/tag187.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image" Target="../media/image2.jpeg"/><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jpeg"/><Relationship Id="rId2" Type="http://schemas.openxmlformats.org/officeDocument/2006/relationships/tags" Target="../tags/tag1.xml"/><Relationship Id="rId14" Type="http://schemas.openxmlformats.org/officeDocument/2006/relationships/tags" Target="../tags/tag11.xml"/><Relationship Id="rId13" Type="http://schemas.openxmlformats.org/officeDocument/2006/relationships/tags" Target="../tags/tag10.xml"/><Relationship Id="rId12" Type="http://schemas.openxmlformats.org/officeDocument/2006/relationships/tags" Target="../tags/tag9.xml"/><Relationship Id="rId11" Type="http://schemas.openxmlformats.org/officeDocument/2006/relationships/tags" Target="../tags/tag8.xml"/><Relationship Id="rId10" Type="http://schemas.openxmlformats.org/officeDocument/2006/relationships/tags" Target="../tags/tag7.xm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和副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669882" y="2308881"/>
            <a:ext cx="10852237" cy="899167"/>
          </a:xfrm>
        </p:spPr>
        <p:txBody>
          <a:bodyPr lIns="101600" tIns="38100" rIns="25400" bIns="38100" anchor="t" anchorCtr="0">
            <a:noAutofit/>
          </a:bodyPr>
          <a:lstStyle>
            <a:lvl1pPr algn="ctr">
              <a:defRPr sz="5400" b="0" spc="600">
                <a:effectLst/>
                <a:latin typeface="+mn-ea"/>
                <a:ea typeface="+mn-ea"/>
              </a:defRPr>
            </a:lvl1pPr>
          </a:lstStyle>
          <a:p>
            <a:r>
              <a:rPr lang="zh-CN" altLang="en-US" dirty="0"/>
              <a:t>单击此处编辑标题</a:t>
            </a:r>
            <a:endParaRPr lang="zh-CN" altLang="en-US" dirty="0"/>
          </a:p>
        </p:txBody>
      </p:sp>
      <p:sp>
        <p:nvSpPr>
          <p:cNvPr id="3" name="副标题 2"/>
          <p:cNvSpPr>
            <a:spLocks noGrp="1"/>
          </p:cNvSpPr>
          <p:nvPr>
            <p:ph type="subTitle" idx="1" hasCustomPrompt="1"/>
          </p:nvPr>
        </p:nvSpPr>
        <p:spPr>
          <a:xfrm>
            <a:off x="669925" y="3565525"/>
            <a:ext cx="10852150" cy="801370"/>
          </a:xfrm>
        </p:spPr>
        <p:txBody>
          <a:bodyPr lIns="101600" tIns="38100" rIns="76200" bIns="38100" anchor="ctr" anchorCtr="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7" name="页脚占位符 16"/>
          <p:cNvSpPr>
            <a:spLocks noGrp="1"/>
          </p:cNvSpPr>
          <p:nvPr>
            <p:ph type="ftr" sz="quarter" idx="11"/>
          </p:nvPr>
        </p:nvSpPr>
        <p:spPr/>
        <p:txBody>
          <a:bodyPr/>
          <a:lstStyle>
            <a:lvl1pPr>
              <a:defRPr>
                <a:latin typeface="+mn-ea"/>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grpSp>
        <p:nvGrpSpPr>
          <p:cNvPr id="18" name="组合 17"/>
          <p:cNvGrpSpPr/>
          <p:nvPr userDrawn="1">
            <p:custDataLst>
              <p:tags r:id="rId2"/>
            </p:custDataLst>
          </p:nvPr>
        </p:nvGrpSpPr>
        <p:grpSpPr>
          <a:xfrm>
            <a:off x="-109020" y="-583228"/>
            <a:ext cx="12458018" cy="7898484"/>
            <a:chOff x="-109020" y="-583228"/>
            <a:chExt cx="12458018" cy="7898484"/>
          </a:xfrm>
        </p:grpSpPr>
        <p:grpSp>
          <p:nvGrpSpPr>
            <p:cNvPr id="23" name="组合 22"/>
            <p:cNvGrpSpPr/>
            <p:nvPr userDrawn="1"/>
          </p:nvGrpSpPr>
          <p:grpSpPr>
            <a:xfrm rot="0">
              <a:off x="-109020" y="5691761"/>
              <a:ext cx="1214739" cy="1623495"/>
              <a:chOff x="-109020" y="5691761"/>
              <a:chExt cx="1214739" cy="1623495"/>
            </a:xfrm>
          </p:grpSpPr>
          <p:cxnSp>
            <p:nvCxnSpPr>
              <p:cNvPr id="25" name="直接连接符 24"/>
              <p:cNvCxnSpPr/>
              <p:nvPr userDrawn="1">
                <p:custDataLst>
                  <p:tags r:id="rId3"/>
                </p:custDataLst>
              </p:nvPr>
            </p:nvCxnSpPr>
            <p:spPr>
              <a:xfrm rot="20338373" flipH="1">
                <a:off x="-109020" y="5691761"/>
                <a:ext cx="1214739" cy="1316142"/>
              </a:xfrm>
              <a:prstGeom prst="line">
                <a:avLst/>
              </a:prstGeom>
              <a:noFill/>
              <a:ln w="0" cap="rnd">
                <a:gradFill>
                  <a:gsLst>
                    <a:gs pos="0">
                      <a:schemeClr val="accent1">
                        <a:alpha val="10000"/>
                      </a:schemeClr>
                    </a:gs>
                    <a:gs pos="39000">
                      <a:schemeClr val="accent1">
                        <a:lumMod val="20000"/>
                        <a:lumOff val="80000"/>
                        <a:alpha val="70000"/>
                      </a:schemeClr>
                    </a:gs>
                    <a:gs pos="71000">
                      <a:schemeClr val="accent1">
                        <a:alpha val="70000"/>
                      </a:schemeClr>
                    </a:gs>
                    <a:gs pos="100000">
                      <a:schemeClr val="accent1">
                        <a:lumMod val="50000"/>
                        <a:alpha val="10000"/>
                      </a:schemeClr>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cxnSp>
          <p:cxnSp>
            <p:nvCxnSpPr>
              <p:cNvPr id="26" name="直接连接符 25"/>
              <p:cNvCxnSpPr/>
              <p:nvPr userDrawn="1">
                <p:custDataLst>
                  <p:tags r:id="rId4"/>
                </p:custDataLst>
              </p:nvPr>
            </p:nvCxnSpPr>
            <p:spPr>
              <a:xfrm rot="20338373" flipH="1">
                <a:off x="254604" y="6798497"/>
                <a:ext cx="476944" cy="516759"/>
              </a:xfrm>
              <a:prstGeom prst="line">
                <a:avLst/>
              </a:prstGeom>
              <a:noFill/>
              <a:ln w="0" cap="rnd">
                <a:gradFill>
                  <a:gsLst>
                    <a:gs pos="0">
                      <a:schemeClr val="accent1">
                        <a:alpha val="10000"/>
                      </a:schemeClr>
                    </a:gs>
                    <a:gs pos="39000">
                      <a:schemeClr val="accent1">
                        <a:lumMod val="20000"/>
                        <a:lumOff val="80000"/>
                        <a:alpha val="70000"/>
                      </a:schemeClr>
                    </a:gs>
                    <a:gs pos="71000">
                      <a:schemeClr val="accent1">
                        <a:alpha val="70000"/>
                      </a:schemeClr>
                    </a:gs>
                    <a:gs pos="100000">
                      <a:schemeClr val="accent1">
                        <a:lumMod val="50000"/>
                        <a:alpha val="10000"/>
                      </a:schemeClr>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cxnSp>
        </p:grpSp>
        <p:grpSp>
          <p:nvGrpSpPr>
            <p:cNvPr id="20" name="组合 19"/>
            <p:cNvGrpSpPr/>
            <p:nvPr userDrawn="1"/>
          </p:nvGrpSpPr>
          <p:grpSpPr>
            <a:xfrm>
              <a:off x="10695238" y="-583228"/>
              <a:ext cx="1653760" cy="2196882"/>
              <a:chOff x="10695238" y="-583228"/>
              <a:chExt cx="1653760" cy="2196882"/>
            </a:xfrm>
          </p:grpSpPr>
          <p:cxnSp>
            <p:nvCxnSpPr>
              <p:cNvPr id="21" name="直接连接符 20"/>
              <p:cNvCxnSpPr/>
              <p:nvPr userDrawn="1">
                <p:custDataLst>
                  <p:tags r:id="rId5"/>
                </p:custDataLst>
              </p:nvPr>
            </p:nvCxnSpPr>
            <p:spPr>
              <a:xfrm rot="20338373" flipH="1">
                <a:off x="10783446" y="-583228"/>
                <a:ext cx="1214739" cy="1316142"/>
              </a:xfrm>
              <a:prstGeom prst="line">
                <a:avLst/>
              </a:prstGeom>
              <a:noFill/>
              <a:ln w="0" cap="rnd">
                <a:gradFill>
                  <a:gsLst>
                    <a:gs pos="0">
                      <a:schemeClr val="accent1">
                        <a:alpha val="10000"/>
                      </a:schemeClr>
                    </a:gs>
                    <a:gs pos="39000">
                      <a:schemeClr val="accent1">
                        <a:lumMod val="20000"/>
                        <a:lumOff val="80000"/>
                        <a:alpha val="70000"/>
                      </a:schemeClr>
                    </a:gs>
                    <a:gs pos="76000">
                      <a:schemeClr val="accent1">
                        <a:alpha val="70000"/>
                      </a:schemeClr>
                    </a:gs>
                    <a:gs pos="100000">
                      <a:schemeClr val="accent1">
                        <a:lumMod val="50000"/>
                        <a:alpha val="10000"/>
                      </a:schemeClr>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cxnSp>
          <p:cxnSp>
            <p:nvCxnSpPr>
              <p:cNvPr id="22" name="直接连接符 21"/>
              <p:cNvCxnSpPr/>
              <p:nvPr userDrawn="1">
                <p:custDataLst>
                  <p:tags r:id="rId6"/>
                </p:custDataLst>
              </p:nvPr>
            </p:nvCxnSpPr>
            <p:spPr>
              <a:xfrm rot="20338373" flipH="1">
                <a:off x="10695238" y="-178158"/>
                <a:ext cx="1653760" cy="1791812"/>
              </a:xfrm>
              <a:prstGeom prst="line">
                <a:avLst/>
              </a:prstGeom>
              <a:noFill/>
              <a:ln w="34925" cap="rnd">
                <a:gradFill>
                  <a:gsLst>
                    <a:gs pos="0">
                      <a:schemeClr val="accent1">
                        <a:alpha val="10000"/>
                      </a:schemeClr>
                    </a:gs>
                    <a:gs pos="39000">
                      <a:schemeClr val="accent1">
                        <a:lumMod val="20000"/>
                        <a:lumOff val="80000"/>
                        <a:alpha val="70000"/>
                      </a:schemeClr>
                    </a:gs>
                    <a:gs pos="76000">
                      <a:schemeClr val="accent1">
                        <a:alpha val="70000"/>
                      </a:schemeClr>
                    </a:gs>
                    <a:gs pos="100000">
                      <a:schemeClr val="accent1">
                        <a:lumMod val="50000"/>
                        <a:alpha val="10000"/>
                      </a:schemeClr>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cxnSp>
        </p:grpSp>
      </p:grpSp>
      <p:sp>
        <p:nvSpPr>
          <p:cNvPr id="2" name="标题 1"/>
          <p:cNvSpPr>
            <a:spLocks noGrp="1"/>
          </p:cNvSpPr>
          <p:nvPr>
            <p:ph type="title"/>
            <p:custDataLst>
              <p:tags r:id="rId7"/>
            </p:custDataLst>
          </p:nvPr>
        </p:nvSpPr>
        <p:spPr>
          <a:xfrm>
            <a:off x="669882" y="443234"/>
            <a:ext cx="10852237" cy="441964"/>
          </a:xfrm>
        </p:spPr>
        <p:txBody>
          <a:bodyPr vert="horz" lIns="100800" tIns="39600" rIns="75600" bIns="396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8"/>
            </p:custDataLst>
          </p:nvPr>
        </p:nvSpPr>
        <p:spPr>
          <a:xfrm>
            <a:off x="669882" y="952508"/>
            <a:ext cx="10852237" cy="5388907"/>
          </a:xfrm>
        </p:spPr>
        <p:txBody>
          <a:bodyPr vert="horz" lIns="100800" tIns="0" rIns="8280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9"/>
            </p:custDataLst>
          </p:nvPr>
        </p:nvSpPr>
        <p:spPr/>
        <p:txBody>
          <a:bodyPr/>
          <a:lstStyle>
            <a:lvl1pPr>
              <a:defRPr>
                <a:solidFill>
                  <a:schemeClr val="bg1">
                    <a:lumMod val="50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p:txBody>
          <a:bodyPr/>
          <a:lstStyle>
            <a:lvl1pPr>
              <a:defRPr>
                <a:solidFill>
                  <a:schemeClr val="bg1">
                    <a:lumMod val="50000"/>
                  </a:schemeClr>
                </a:solidFill>
              </a:defRPr>
            </a:lvl1pPr>
          </a:lstStyle>
          <a:p>
            <a:endParaRPr lang="zh-CN" altLang="en-US"/>
          </a:p>
        </p:txBody>
      </p:sp>
      <p:sp>
        <p:nvSpPr>
          <p:cNvPr id="6" name="灯片编号占位符 5"/>
          <p:cNvSpPr>
            <a:spLocks noGrp="1"/>
          </p:cNvSpPr>
          <p:nvPr>
            <p:ph type="sldNum" sz="quarter" idx="12"/>
            <p:custDataLst>
              <p:tags r:id="rId11"/>
            </p:custDataLst>
          </p:nvPr>
        </p:nvSpPr>
        <p:spPr/>
        <p:txBody>
          <a:bodyPr/>
          <a:lstStyle>
            <a:lvl1pPr>
              <a:defRPr>
                <a:solidFill>
                  <a:schemeClr val="bg1">
                    <a:lumMod val="50000"/>
                  </a:schemeClr>
                </a:solidFill>
              </a:defRPr>
            </a:lvl1pPr>
          </a:lstStyle>
          <a:p>
            <a:fld id="{49AE70B2-8BF9-45C0-BB95-33D1B9D3A85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userDrawn="1">
  <p:cSld name="节标题">
    <p:bg>
      <p:bgPr>
        <a:solidFill>
          <a:schemeClr val="bg2"/>
        </a:solidFill>
        <a:effectLst/>
      </p:bgPr>
    </p:bg>
    <p:spTree>
      <p:nvGrpSpPr>
        <p:cNvPr id="1" name=""/>
        <p:cNvGrpSpPr/>
        <p:nvPr/>
      </p:nvGrpSpPr>
      <p:grpSpPr>
        <a:xfrm>
          <a:off x="0" y="0"/>
          <a:ext cx="0" cy="0"/>
          <a:chOff x="0" y="0"/>
          <a:chExt cx="0" cy="0"/>
        </a:xfrm>
      </p:grpSpPr>
      <p:pic>
        <p:nvPicPr>
          <p:cNvPr id="12" name="图片 11"/>
          <p:cNvPicPr>
            <a:picLocks noChangeAspect="1"/>
          </p:cNvPicPr>
          <p:nvPr userDrawn="1">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矩形 14"/>
          <p:cNvSpPr/>
          <p:nvPr userDrawn="1">
            <p:custDataLst>
              <p:tags r:id="rId4"/>
            </p:custDataLst>
          </p:nvPr>
        </p:nvSpPr>
        <p:spPr>
          <a:xfrm>
            <a:off x="0" y="-2"/>
            <a:ext cx="12192000" cy="685800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custDataLst>
              <p:tags r:id="rId5"/>
            </p:custDataLst>
          </p:nvPr>
        </p:nvSpPr>
        <p:spPr>
          <a:xfrm>
            <a:off x="765810" y="1245497"/>
            <a:ext cx="868680" cy="436700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custDataLst>
              <p:tags r:id="rId6"/>
            </p:custDataLst>
          </p:nvPr>
        </p:nvSpPr>
        <p:spPr>
          <a:xfrm>
            <a:off x="1634490" y="1245497"/>
            <a:ext cx="9791700" cy="4367006"/>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标题 1"/>
          <p:cNvSpPr>
            <a:spLocks noGrp="1"/>
          </p:cNvSpPr>
          <p:nvPr>
            <p:ph type="title" hasCustomPrompt="1"/>
            <p:custDataLst>
              <p:tags r:id="rId7"/>
            </p:custDataLst>
          </p:nvPr>
        </p:nvSpPr>
        <p:spPr>
          <a:xfrm>
            <a:off x="6096000" y="2689041"/>
            <a:ext cx="4218689" cy="739959"/>
          </a:xfrm>
        </p:spPr>
        <p:txBody>
          <a:bodyPr lIns="90000" tIns="46800" rIns="90000" bIns="0" anchor="b">
            <a:normAutofit/>
          </a:bodyPr>
          <a:lstStyle>
            <a:lvl1pPr algn="l">
              <a:defRPr sz="3600" b="1" baseline="0">
                <a:solidFill>
                  <a:schemeClr val="tx1">
                    <a:lumMod val="85000"/>
                    <a:lumOff val="15000"/>
                  </a:schemeClr>
                </a:solidFill>
                <a:latin typeface="Arial" panose="020B0604020202090204" pitchFamily="34" charset="0"/>
                <a:ea typeface="汉仪旗黑-85S" panose="00020600040101010101" pitchFamily="18" charset="-122"/>
              </a:defRPr>
            </a:lvl1pPr>
          </a:lstStyle>
          <a:p>
            <a:r>
              <a:rPr lang="zh-CN" altLang="en-US" dirty="0"/>
              <a:t>单击此处编辑标题</a:t>
            </a:r>
            <a:endParaRPr lang="zh-CN" altLang="en-US" dirty="0"/>
          </a:p>
        </p:txBody>
      </p:sp>
      <p:sp>
        <p:nvSpPr>
          <p:cNvPr id="21" name="文本占位符 2"/>
          <p:cNvSpPr>
            <a:spLocks noGrp="1"/>
          </p:cNvSpPr>
          <p:nvPr>
            <p:ph type="body" idx="1"/>
            <p:custDataLst>
              <p:tags r:id="rId8"/>
            </p:custDataLst>
          </p:nvPr>
        </p:nvSpPr>
        <p:spPr>
          <a:xfrm>
            <a:off x="6096000" y="3528327"/>
            <a:ext cx="4218689" cy="739958"/>
          </a:xfrm>
        </p:spPr>
        <p:txBody>
          <a:bodyPr lIns="90000" tIns="0" rIns="90000" bIns="46800" anchor="t">
            <a:normAutofit/>
          </a:bodyPr>
          <a:lstStyle>
            <a:lvl1pPr marL="0" indent="0" algn="l">
              <a:lnSpc>
                <a:spcPct val="100000"/>
              </a:lnSpc>
              <a:buNone/>
              <a:defRPr sz="2000" baseline="0">
                <a:solidFill>
                  <a:schemeClr val="tx1">
                    <a:lumMod val="85000"/>
                    <a:lumOff val="15000"/>
                  </a:schemeClr>
                </a:solidFill>
                <a:latin typeface="Arial" panose="020B060402020209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en-US" dirty="0"/>
          </a:p>
        </p:txBody>
      </p:sp>
      <p:sp>
        <p:nvSpPr>
          <p:cNvPr id="2" name="日期占位符 1"/>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10"/>
            </p:custDataLst>
          </p:nvPr>
        </p:nvSpPr>
        <p:spPr/>
        <p:txBody>
          <a:bodyPr/>
          <a:lstStyle/>
          <a:p>
            <a:endParaRPr lang="zh-CN" altLang="en-US" dirty="0"/>
          </a:p>
        </p:txBody>
      </p:sp>
      <p:sp>
        <p:nvSpPr>
          <p:cNvPr id="4" name="灯片编号占位符 3"/>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grpSp>
        <p:nvGrpSpPr>
          <p:cNvPr id="17" name="组合 16"/>
          <p:cNvGrpSpPr/>
          <p:nvPr userDrawn="1">
            <p:custDataLst>
              <p:tags r:id="rId2"/>
            </p:custDataLst>
          </p:nvPr>
        </p:nvGrpSpPr>
        <p:grpSpPr>
          <a:xfrm>
            <a:off x="-109020" y="-583228"/>
            <a:ext cx="13063020" cy="7898484"/>
            <a:chOff x="-109020" y="-583228"/>
            <a:chExt cx="13063020" cy="7898484"/>
          </a:xfrm>
        </p:grpSpPr>
        <p:grpSp>
          <p:nvGrpSpPr>
            <p:cNvPr id="18" name="组合 17"/>
            <p:cNvGrpSpPr/>
            <p:nvPr userDrawn="1"/>
          </p:nvGrpSpPr>
          <p:grpSpPr>
            <a:xfrm>
              <a:off x="-109020" y="0"/>
              <a:ext cx="13063020" cy="7315256"/>
              <a:chOff x="-109020" y="0"/>
              <a:chExt cx="13063020" cy="7315256"/>
            </a:xfrm>
          </p:grpSpPr>
          <p:grpSp>
            <p:nvGrpSpPr>
              <p:cNvPr id="22" name="组合 21"/>
              <p:cNvGrpSpPr/>
              <p:nvPr userDrawn="1"/>
            </p:nvGrpSpPr>
            <p:grpSpPr>
              <a:xfrm>
                <a:off x="-109020" y="5691761"/>
                <a:ext cx="1214739" cy="1623495"/>
                <a:chOff x="-109020" y="5691761"/>
                <a:chExt cx="1214739" cy="1623495"/>
              </a:xfrm>
            </p:grpSpPr>
            <p:cxnSp>
              <p:nvCxnSpPr>
                <p:cNvPr id="24" name="直接连接符 23"/>
                <p:cNvCxnSpPr/>
                <p:nvPr userDrawn="1">
                  <p:custDataLst>
                    <p:tags r:id="rId3"/>
                  </p:custDataLst>
                </p:nvPr>
              </p:nvCxnSpPr>
              <p:spPr>
                <a:xfrm rot="20338373" flipH="1">
                  <a:off x="-109020" y="5691761"/>
                  <a:ext cx="1214739" cy="1316142"/>
                </a:xfrm>
                <a:prstGeom prst="line">
                  <a:avLst/>
                </a:prstGeom>
                <a:noFill/>
                <a:ln w="0" cap="rnd">
                  <a:gradFill>
                    <a:gsLst>
                      <a:gs pos="0">
                        <a:schemeClr val="accent1">
                          <a:alpha val="10000"/>
                        </a:schemeClr>
                      </a:gs>
                      <a:gs pos="39000">
                        <a:schemeClr val="accent1">
                          <a:lumMod val="20000"/>
                          <a:lumOff val="80000"/>
                          <a:alpha val="70000"/>
                        </a:schemeClr>
                      </a:gs>
                      <a:gs pos="71000">
                        <a:schemeClr val="accent1">
                          <a:alpha val="70000"/>
                        </a:schemeClr>
                      </a:gs>
                      <a:gs pos="100000">
                        <a:schemeClr val="accent1">
                          <a:lumMod val="50000"/>
                          <a:alpha val="10000"/>
                        </a:schemeClr>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cxnSp>
            <p:cxnSp>
              <p:nvCxnSpPr>
                <p:cNvPr id="25" name="直接连接符 24"/>
                <p:cNvCxnSpPr/>
                <p:nvPr userDrawn="1">
                  <p:custDataLst>
                    <p:tags r:id="rId4"/>
                  </p:custDataLst>
                </p:nvPr>
              </p:nvCxnSpPr>
              <p:spPr>
                <a:xfrm rot="20338373" flipH="1">
                  <a:off x="254604" y="6798497"/>
                  <a:ext cx="476944" cy="516759"/>
                </a:xfrm>
                <a:prstGeom prst="line">
                  <a:avLst/>
                </a:prstGeom>
                <a:noFill/>
                <a:ln w="0" cap="rnd">
                  <a:gradFill>
                    <a:gsLst>
                      <a:gs pos="0">
                        <a:schemeClr val="accent1">
                          <a:alpha val="10000"/>
                        </a:schemeClr>
                      </a:gs>
                      <a:gs pos="39000">
                        <a:schemeClr val="accent1">
                          <a:lumMod val="20000"/>
                          <a:lumOff val="80000"/>
                          <a:alpha val="70000"/>
                        </a:schemeClr>
                      </a:gs>
                      <a:gs pos="71000">
                        <a:schemeClr val="accent1">
                          <a:alpha val="70000"/>
                        </a:schemeClr>
                      </a:gs>
                      <a:gs pos="100000">
                        <a:schemeClr val="accent1">
                          <a:lumMod val="50000"/>
                          <a:alpha val="10000"/>
                        </a:schemeClr>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cxnSp>
          </p:grpSp>
          <p:sp>
            <p:nvSpPr>
              <p:cNvPr id="23" name="平行四边形 22"/>
              <p:cNvSpPr/>
              <p:nvPr userDrawn="1">
                <p:custDataLst>
                  <p:tags r:id="rId5"/>
                </p:custDataLst>
              </p:nvPr>
            </p:nvSpPr>
            <p:spPr>
              <a:xfrm>
                <a:off x="10008167" y="0"/>
                <a:ext cx="2945833" cy="2209800"/>
              </a:xfrm>
              <a:prstGeom prst="parallelogram">
                <a:avLst>
                  <a:gd name="adj" fmla="val 37187"/>
                </a:avLst>
              </a:prstGeom>
              <a:gradFill>
                <a:gsLst>
                  <a:gs pos="0">
                    <a:schemeClr val="accent1">
                      <a:alpha val="20000"/>
                    </a:schemeClr>
                  </a:gs>
                  <a:gs pos="99000">
                    <a:schemeClr val="tx2">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R="0" lvl="0" indent="0" algn="ctr" fontAlgn="auto">
                  <a:lnSpc>
                    <a:spcPct val="100000"/>
                  </a:lnSpc>
                  <a:spcBef>
                    <a:spcPts val="0"/>
                  </a:spcBef>
                  <a:spcAft>
                    <a:spcPts val="0"/>
                  </a:spcAft>
                  <a:buClrTx/>
                  <a:buSzTx/>
                  <a:buFontTx/>
                  <a:buNone/>
                </a:pPr>
                <a:endParaRPr kumimoji="0" lang="zh-CN" altLang="en-US" b="0" i="0" u="none" strike="noStrike" cap="none" spc="0" normalizeH="0" baseline="0">
                  <a:ln>
                    <a:noFill/>
                  </a:ln>
                  <a:solidFill>
                    <a:prstClr val="white"/>
                  </a:solidFill>
                  <a:effectLst/>
                  <a:uLnTx/>
                  <a:uFillTx/>
                  <a:latin typeface="等线" panose="02010600030101010101" charset="-122"/>
                  <a:ea typeface="等线" panose="02010600030101010101" charset="-122"/>
                </a:endParaRPr>
              </a:p>
            </p:txBody>
          </p:sp>
        </p:grpSp>
        <p:grpSp>
          <p:nvGrpSpPr>
            <p:cNvPr id="19" name="组合 18"/>
            <p:cNvGrpSpPr/>
            <p:nvPr userDrawn="1"/>
          </p:nvGrpSpPr>
          <p:grpSpPr>
            <a:xfrm>
              <a:off x="10695238" y="-583228"/>
              <a:ext cx="1653760" cy="2196882"/>
              <a:chOff x="10695238" y="-583228"/>
              <a:chExt cx="1653760" cy="2196882"/>
            </a:xfrm>
          </p:grpSpPr>
          <p:cxnSp>
            <p:nvCxnSpPr>
              <p:cNvPr id="20" name="直接连接符 19"/>
              <p:cNvCxnSpPr/>
              <p:nvPr userDrawn="1">
                <p:custDataLst>
                  <p:tags r:id="rId6"/>
                </p:custDataLst>
              </p:nvPr>
            </p:nvCxnSpPr>
            <p:spPr>
              <a:xfrm rot="20338373" flipH="1">
                <a:off x="10783446" y="-583228"/>
                <a:ext cx="1214739" cy="1316142"/>
              </a:xfrm>
              <a:prstGeom prst="line">
                <a:avLst/>
              </a:prstGeom>
              <a:noFill/>
              <a:ln w="0" cap="rnd">
                <a:gradFill>
                  <a:gsLst>
                    <a:gs pos="0">
                      <a:schemeClr val="accent1">
                        <a:alpha val="10000"/>
                      </a:schemeClr>
                    </a:gs>
                    <a:gs pos="39000">
                      <a:schemeClr val="accent1">
                        <a:lumMod val="20000"/>
                        <a:lumOff val="80000"/>
                        <a:alpha val="70000"/>
                      </a:schemeClr>
                    </a:gs>
                    <a:gs pos="76000">
                      <a:schemeClr val="accent1">
                        <a:alpha val="70000"/>
                      </a:schemeClr>
                    </a:gs>
                    <a:gs pos="100000">
                      <a:schemeClr val="accent1">
                        <a:lumMod val="50000"/>
                        <a:alpha val="10000"/>
                      </a:schemeClr>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p:cNvCxnSpPr/>
              <p:nvPr userDrawn="1">
                <p:custDataLst>
                  <p:tags r:id="rId7"/>
                </p:custDataLst>
              </p:nvPr>
            </p:nvCxnSpPr>
            <p:spPr>
              <a:xfrm rot="20338373" flipH="1">
                <a:off x="10695238" y="-178158"/>
                <a:ext cx="1653760" cy="1791812"/>
              </a:xfrm>
              <a:prstGeom prst="line">
                <a:avLst/>
              </a:prstGeom>
              <a:noFill/>
              <a:ln w="34925" cap="rnd">
                <a:gradFill>
                  <a:gsLst>
                    <a:gs pos="0">
                      <a:schemeClr val="accent1">
                        <a:alpha val="10000"/>
                      </a:schemeClr>
                    </a:gs>
                    <a:gs pos="39000">
                      <a:schemeClr val="accent1">
                        <a:lumMod val="20000"/>
                        <a:lumOff val="80000"/>
                        <a:alpha val="70000"/>
                      </a:schemeClr>
                    </a:gs>
                    <a:gs pos="76000">
                      <a:schemeClr val="accent1">
                        <a:alpha val="70000"/>
                      </a:schemeClr>
                    </a:gs>
                    <a:gs pos="100000">
                      <a:schemeClr val="accent1">
                        <a:lumMod val="50000"/>
                        <a:alpha val="10000"/>
                      </a:schemeClr>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cxnSp>
        </p:grpSp>
      </p:grpSp>
      <p:sp>
        <p:nvSpPr>
          <p:cNvPr id="2" name="标题 1"/>
          <p:cNvSpPr>
            <a:spLocks noGrp="1"/>
          </p:cNvSpPr>
          <p:nvPr>
            <p:ph type="title"/>
            <p:custDataLst>
              <p:tags r:id="rId8"/>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9"/>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10"/>
            </p:custDataLst>
          </p:nvPr>
        </p:nvSpPr>
        <p:spPr>
          <a:xfrm>
            <a:off x="6238877" y="952508"/>
            <a:ext cx="5283242" cy="5388907"/>
          </a:xfrm>
        </p:spPr>
        <p:txBody>
          <a:bodyPr>
            <a:noAutofit/>
          </a:bodyPr>
          <a:lstStyle>
            <a:lvl1pPr>
              <a:defRPr sz="1600" baseline="0">
                <a:solidFill>
                  <a:schemeClr val="tx1">
                    <a:lumMod val="85000"/>
                    <a:lumOff val="15000"/>
                  </a:schemeClr>
                </a:solidFill>
                <a:latin typeface="Arial" panose="020B0604020202090204" pitchFamily="34" charset="0"/>
                <a:ea typeface="微软雅黑" panose="020B0503020204020204" pitchFamily="34" charset="-122"/>
              </a:defRPr>
            </a:lvl1pPr>
            <a:lvl2pPr>
              <a:defRPr sz="1600" baseline="0">
                <a:solidFill>
                  <a:schemeClr val="tx1">
                    <a:lumMod val="85000"/>
                    <a:lumOff val="15000"/>
                  </a:schemeClr>
                </a:solidFill>
                <a:latin typeface="Arial" panose="020B0604020202090204" pitchFamily="34" charset="0"/>
                <a:ea typeface="微软雅黑" panose="020B0503020204020204" pitchFamily="34" charset="-122"/>
              </a:defRPr>
            </a:lvl2pPr>
            <a:lvl3pPr>
              <a:defRPr sz="1600" baseline="0">
                <a:solidFill>
                  <a:schemeClr val="tx1">
                    <a:lumMod val="85000"/>
                    <a:lumOff val="15000"/>
                  </a:schemeClr>
                </a:solidFill>
                <a:latin typeface="Arial" panose="020B0604020202090204" pitchFamily="34" charset="0"/>
                <a:ea typeface="微软雅黑" panose="020B0503020204020204" pitchFamily="34" charset="-122"/>
              </a:defRPr>
            </a:lvl3pPr>
            <a:lvl4pPr>
              <a:defRPr sz="1600" baseline="0">
                <a:solidFill>
                  <a:schemeClr val="tx1">
                    <a:lumMod val="85000"/>
                    <a:lumOff val="15000"/>
                  </a:schemeClr>
                </a:solidFill>
                <a:latin typeface="Arial" panose="020B0604020202090204" pitchFamily="34" charset="0"/>
                <a:ea typeface="微软雅黑" panose="020B0503020204020204" pitchFamily="34" charset="-122"/>
              </a:defRPr>
            </a:lvl4pPr>
            <a:lvl5pPr>
              <a:defRPr sz="1600" baseline="0">
                <a:solidFill>
                  <a:schemeClr val="tx1">
                    <a:lumMod val="85000"/>
                    <a:lumOff val="15000"/>
                  </a:schemeClr>
                </a:solidFill>
                <a:latin typeface="Arial" panose="020B060402020209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2"/>
            </p:custDataLst>
          </p:nvPr>
        </p:nvSpPr>
        <p:spPr/>
        <p:txBody>
          <a:bodyPr/>
          <a:lstStyle/>
          <a:p>
            <a:endParaRPr lang="zh-CN" altLang="en-US"/>
          </a:p>
        </p:txBody>
      </p:sp>
      <p:sp>
        <p:nvSpPr>
          <p:cNvPr id="7" name="灯片编号占位符 6"/>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a:p>
        </p:txBody>
      </p:sp>
      <p:pic>
        <p:nvPicPr>
          <p:cNvPr id="8" name="图片 7"/>
          <p:cNvPicPr>
            <a:picLocks noChangeAspect="1"/>
          </p:cNvPicPr>
          <p:nvPr userDrawn="1"/>
        </p:nvPicPr>
        <p:blipFill>
          <a:blip r:embed="rId14"/>
          <a:stretch>
            <a:fillRect/>
          </a:stretch>
        </p:blipFill>
        <p:spPr>
          <a:xfrm>
            <a:off x="10443396" y="0"/>
            <a:ext cx="1746676" cy="597547"/>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grpSp>
        <p:nvGrpSpPr>
          <p:cNvPr id="19" name="组合 18"/>
          <p:cNvGrpSpPr/>
          <p:nvPr userDrawn="1">
            <p:custDataLst>
              <p:tags r:id="rId2"/>
            </p:custDataLst>
          </p:nvPr>
        </p:nvGrpSpPr>
        <p:grpSpPr>
          <a:xfrm>
            <a:off x="-109020" y="-583228"/>
            <a:ext cx="13063020" cy="7898484"/>
            <a:chOff x="-109020" y="-583228"/>
            <a:chExt cx="13063020" cy="7898484"/>
          </a:xfrm>
        </p:grpSpPr>
        <p:grpSp>
          <p:nvGrpSpPr>
            <p:cNvPr id="20" name="组合 19"/>
            <p:cNvGrpSpPr/>
            <p:nvPr userDrawn="1"/>
          </p:nvGrpSpPr>
          <p:grpSpPr>
            <a:xfrm>
              <a:off x="-109020" y="0"/>
              <a:ext cx="13063020" cy="7315256"/>
              <a:chOff x="-109020" y="0"/>
              <a:chExt cx="13063020" cy="7315256"/>
            </a:xfrm>
          </p:grpSpPr>
          <p:grpSp>
            <p:nvGrpSpPr>
              <p:cNvPr id="24" name="组合 23"/>
              <p:cNvGrpSpPr/>
              <p:nvPr userDrawn="1"/>
            </p:nvGrpSpPr>
            <p:grpSpPr>
              <a:xfrm>
                <a:off x="-109020" y="5691761"/>
                <a:ext cx="1214739" cy="1623495"/>
                <a:chOff x="-109020" y="5691761"/>
                <a:chExt cx="1214739" cy="1623495"/>
              </a:xfrm>
            </p:grpSpPr>
            <p:cxnSp>
              <p:nvCxnSpPr>
                <p:cNvPr id="26" name="直接连接符 25"/>
                <p:cNvCxnSpPr/>
                <p:nvPr userDrawn="1">
                  <p:custDataLst>
                    <p:tags r:id="rId3"/>
                  </p:custDataLst>
                </p:nvPr>
              </p:nvCxnSpPr>
              <p:spPr>
                <a:xfrm rot="20338373" flipH="1">
                  <a:off x="-109020" y="5691761"/>
                  <a:ext cx="1214739" cy="1316142"/>
                </a:xfrm>
                <a:prstGeom prst="line">
                  <a:avLst/>
                </a:prstGeom>
                <a:noFill/>
                <a:ln w="0" cap="rnd">
                  <a:gradFill>
                    <a:gsLst>
                      <a:gs pos="0">
                        <a:schemeClr val="accent1">
                          <a:alpha val="10000"/>
                        </a:schemeClr>
                      </a:gs>
                      <a:gs pos="39000">
                        <a:schemeClr val="accent1">
                          <a:lumMod val="20000"/>
                          <a:lumOff val="80000"/>
                          <a:alpha val="70000"/>
                        </a:schemeClr>
                      </a:gs>
                      <a:gs pos="71000">
                        <a:schemeClr val="accent1">
                          <a:alpha val="70000"/>
                        </a:schemeClr>
                      </a:gs>
                      <a:gs pos="100000">
                        <a:schemeClr val="accent1">
                          <a:lumMod val="50000"/>
                          <a:alpha val="10000"/>
                        </a:schemeClr>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cxnSp>
            <p:cxnSp>
              <p:nvCxnSpPr>
                <p:cNvPr id="27" name="直接连接符 26"/>
                <p:cNvCxnSpPr/>
                <p:nvPr userDrawn="1">
                  <p:custDataLst>
                    <p:tags r:id="rId4"/>
                  </p:custDataLst>
                </p:nvPr>
              </p:nvCxnSpPr>
              <p:spPr>
                <a:xfrm rot="20338373" flipH="1">
                  <a:off x="254604" y="6798497"/>
                  <a:ext cx="476944" cy="516759"/>
                </a:xfrm>
                <a:prstGeom prst="line">
                  <a:avLst/>
                </a:prstGeom>
                <a:noFill/>
                <a:ln w="0" cap="rnd">
                  <a:gradFill>
                    <a:gsLst>
                      <a:gs pos="0">
                        <a:schemeClr val="accent1">
                          <a:alpha val="10000"/>
                        </a:schemeClr>
                      </a:gs>
                      <a:gs pos="39000">
                        <a:schemeClr val="accent1">
                          <a:lumMod val="20000"/>
                          <a:lumOff val="80000"/>
                          <a:alpha val="70000"/>
                        </a:schemeClr>
                      </a:gs>
                      <a:gs pos="71000">
                        <a:schemeClr val="accent1">
                          <a:alpha val="70000"/>
                        </a:schemeClr>
                      </a:gs>
                      <a:gs pos="100000">
                        <a:schemeClr val="accent1">
                          <a:lumMod val="50000"/>
                          <a:alpha val="10000"/>
                        </a:schemeClr>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cxnSp>
          </p:grpSp>
          <p:sp>
            <p:nvSpPr>
              <p:cNvPr id="25" name="平行四边形 24"/>
              <p:cNvSpPr/>
              <p:nvPr userDrawn="1">
                <p:custDataLst>
                  <p:tags r:id="rId5"/>
                </p:custDataLst>
              </p:nvPr>
            </p:nvSpPr>
            <p:spPr>
              <a:xfrm>
                <a:off x="10008167" y="0"/>
                <a:ext cx="2945833" cy="2209800"/>
              </a:xfrm>
              <a:prstGeom prst="parallelogram">
                <a:avLst>
                  <a:gd name="adj" fmla="val 37187"/>
                </a:avLst>
              </a:prstGeom>
              <a:gradFill>
                <a:gsLst>
                  <a:gs pos="0">
                    <a:schemeClr val="accent1">
                      <a:alpha val="20000"/>
                    </a:schemeClr>
                  </a:gs>
                  <a:gs pos="99000">
                    <a:schemeClr val="tx2">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R="0" lvl="0" indent="0" algn="ctr" fontAlgn="auto">
                  <a:lnSpc>
                    <a:spcPct val="100000"/>
                  </a:lnSpc>
                  <a:spcBef>
                    <a:spcPts val="0"/>
                  </a:spcBef>
                  <a:spcAft>
                    <a:spcPts val="0"/>
                  </a:spcAft>
                  <a:buClrTx/>
                  <a:buSzTx/>
                  <a:buFontTx/>
                  <a:buNone/>
                </a:pPr>
                <a:endParaRPr kumimoji="0" lang="zh-CN" altLang="en-US" b="0" i="0" u="none" strike="noStrike" cap="none" spc="0" normalizeH="0" baseline="0">
                  <a:ln>
                    <a:noFill/>
                  </a:ln>
                  <a:solidFill>
                    <a:prstClr val="white"/>
                  </a:solidFill>
                  <a:effectLst/>
                  <a:uLnTx/>
                  <a:uFillTx/>
                  <a:latin typeface="等线" panose="02010600030101010101" charset="-122"/>
                  <a:ea typeface="等线" panose="02010600030101010101" charset="-122"/>
                </a:endParaRPr>
              </a:p>
            </p:txBody>
          </p:sp>
        </p:grpSp>
        <p:grpSp>
          <p:nvGrpSpPr>
            <p:cNvPr id="21" name="组合 20"/>
            <p:cNvGrpSpPr/>
            <p:nvPr userDrawn="1"/>
          </p:nvGrpSpPr>
          <p:grpSpPr>
            <a:xfrm>
              <a:off x="10695238" y="-583228"/>
              <a:ext cx="1653760" cy="2196882"/>
              <a:chOff x="10695238" y="-583228"/>
              <a:chExt cx="1653760" cy="2196882"/>
            </a:xfrm>
          </p:grpSpPr>
          <p:cxnSp>
            <p:nvCxnSpPr>
              <p:cNvPr id="22" name="直接连接符 21"/>
              <p:cNvCxnSpPr/>
              <p:nvPr userDrawn="1">
                <p:custDataLst>
                  <p:tags r:id="rId6"/>
                </p:custDataLst>
              </p:nvPr>
            </p:nvCxnSpPr>
            <p:spPr>
              <a:xfrm rot="20338373" flipH="1">
                <a:off x="10783446" y="-583228"/>
                <a:ext cx="1214739" cy="1316142"/>
              </a:xfrm>
              <a:prstGeom prst="line">
                <a:avLst/>
              </a:prstGeom>
              <a:noFill/>
              <a:ln w="0" cap="rnd">
                <a:gradFill>
                  <a:gsLst>
                    <a:gs pos="0">
                      <a:schemeClr val="accent1">
                        <a:alpha val="10000"/>
                      </a:schemeClr>
                    </a:gs>
                    <a:gs pos="39000">
                      <a:schemeClr val="accent1">
                        <a:lumMod val="20000"/>
                        <a:lumOff val="80000"/>
                        <a:alpha val="70000"/>
                      </a:schemeClr>
                    </a:gs>
                    <a:gs pos="76000">
                      <a:schemeClr val="accent1">
                        <a:alpha val="70000"/>
                      </a:schemeClr>
                    </a:gs>
                    <a:gs pos="100000">
                      <a:schemeClr val="accent1">
                        <a:lumMod val="50000"/>
                        <a:alpha val="10000"/>
                      </a:schemeClr>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cxnSp>
          <p:cxnSp>
            <p:nvCxnSpPr>
              <p:cNvPr id="23" name="直接连接符 22"/>
              <p:cNvCxnSpPr/>
              <p:nvPr userDrawn="1">
                <p:custDataLst>
                  <p:tags r:id="rId7"/>
                </p:custDataLst>
              </p:nvPr>
            </p:nvCxnSpPr>
            <p:spPr>
              <a:xfrm rot="20338373" flipH="1">
                <a:off x="10695238" y="-178158"/>
                <a:ext cx="1653760" cy="1791812"/>
              </a:xfrm>
              <a:prstGeom prst="line">
                <a:avLst/>
              </a:prstGeom>
              <a:noFill/>
              <a:ln w="34925" cap="rnd">
                <a:gradFill>
                  <a:gsLst>
                    <a:gs pos="0">
                      <a:schemeClr val="accent1">
                        <a:alpha val="10000"/>
                      </a:schemeClr>
                    </a:gs>
                    <a:gs pos="39000">
                      <a:schemeClr val="accent1">
                        <a:lumMod val="20000"/>
                        <a:lumOff val="80000"/>
                        <a:alpha val="70000"/>
                      </a:schemeClr>
                    </a:gs>
                    <a:gs pos="76000">
                      <a:schemeClr val="accent1">
                        <a:alpha val="70000"/>
                      </a:schemeClr>
                    </a:gs>
                    <a:gs pos="100000">
                      <a:schemeClr val="accent1">
                        <a:lumMod val="50000"/>
                        <a:alpha val="10000"/>
                      </a:schemeClr>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cxnSp>
        </p:grpSp>
      </p:grpSp>
      <p:sp>
        <p:nvSpPr>
          <p:cNvPr id="2" name="标题 1"/>
          <p:cNvSpPr>
            <a:spLocks noGrp="1"/>
          </p:cNvSpPr>
          <p:nvPr>
            <p:ph type="title"/>
            <p:custDataLst>
              <p:tags r:id="rId8"/>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9"/>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9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10"/>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1"/>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9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2"/>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3"/>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4"/>
            </p:custDataLst>
          </p:nvPr>
        </p:nvSpPr>
        <p:spPr/>
        <p:txBody>
          <a:bodyPr/>
          <a:lstStyle/>
          <a:p>
            <a:endParaRPr lang="zh-CN" altLang="en-US"/>
          </a:p>
        </p:txBody>
      </p:sp>
      <p:sp>
        <p:nvSpPr>
          <p:cNvPr id="9" name="灯片编号占位符 8"/>
          <p:cNvSpPr>
            <a:spLocks noGrp="1"/>
          </p:cNvSpPr>
          <p:nvPr>
            <p:ph type="sldNum" sz="quarter" idx="12"/>
            <p:custDataLst>
              <p:tags r:id="rId1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custDataLst>
              <p:tags r:id="rId2"/>
            </p:custDataLst>
          </p:nvPr>
        </p:nvPicPr>
        <p:blipFill>
          <a:blip r:embed="rId3">
            <a:extLst>
              <a:ext uri="{28A0092B-C50C-407E-A947-70E740481C1C}">
                <a14:useLocalDpi xmlns:a14="http://schemas.microsoft.com/office/drawing/2010/main" val="0"/>
              </a:ext>
            </a:extLst>
          </a:blip>
          <a:stretch>
            <a:fillRect/>
          </a:stretch>
        </p:blipFill>
        <p:spPr>
          <a:xfrm flipH="1">
            <a:off x="0" y="-1"/>
            <a:ext cx="12192000" cy="6858000"/>
          </a:xfrm>
          <a:prstGeom prst="rect">
            <a:avLst/>
          </a:prstGeom>
        </p:spPr>
      </p:pic>
      <p:sp>
        <p:nvSpPr>
          <p:cNvPr id="8" name="矩形 7"/>
          <p:cNvSpPr/>
          <p:nvPr userDrawn="1">
            <p:custDataLst>
              <p:tags r:id="rId4"/>
            </p:custDataLst>
          </p:nvPr>
        </p:nvSpPr>
        <p:spPr>
          <a:xfrm flipH="1">
            <a:off x="0" y="-1"/>
            <a:ext cx="12192000" cy="685800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custDataLst>
              <p:tags r:id="rId5"/>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pic>
        <p:nvPicPr>
          <p:cNvPr id="6" name="图片 5"/>
          <p:cNvPicPr>
            <a:picLocks noChangeAspect="1"/>
          </p:cNvPicPr>
          <p:nvPr userDrawn="1"/>
        </p:nvPicPr>
        <p:blipFill>
          <a:blip r:embed="rId9"/>
          <a:stretch>
            <a:fillRect/>
          </a:stretch>
        </p:blipFill>
        <p:spPr>
          <a:xfrm>
            <a:off x="10443396" y="0"/>
            <a:ext cx="1746676" cy="597547"/>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pic>
        <p:nvPicPr>
          <p:cNvPr id="5" name="图片 4"/>
          <p:cNvPicPr>
            <a:picLocks noChangeAspect="1"/>
          </p:cNvPicPr>
          <p:nvPr userDrawn="1"/>
        </p:nvPicPr>
        <p:blipFill>
          <a:blip r:embed="rId5"/>
          <a:stretch>
            <a:fillRect/>
          </a:stretch>
        </p:blipFill>
        <p:spPr>
          <a:xfrm>
            <a:off x="10443396" y="0"/>
            <a:ext cx="1746676" cy="597547"/>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grpSp>
        <p:nvGrpSpPr>
          <p:cNvPr id="17" name="组合 16"/>
          <p:cNvGrpSpPr/>
          <p:nvPr userDrawn="1">
            <p:custDataLst>
              <p:tags r:id="rId2"/>
            </p:custDataLst>
          </p:nvPr>
        </p:nvGrpSpPr>
        <p:grpSpPr>
          <a:xfrm>
            <a:off x="-109020" y="-583228"/>
            <a:ext cx="13063020" cy="7898484"/>
            <a:chOff x="-109020" y="-583228"/>
            <a:chExt cx="13063020" cy="7898484"/>
          </a:xfrm>
        </p:grpSpPr>
        <p:grpSp>
          <p:nvGrpSpPr>
            <p:cNvPr id="18" name="组合 17"/>
            <p:cNvGrpSpPr/>
            <p:nvPr userDrawn="1"/>
          </p:nvGrpSpPr>
          <p:grpSpPr>
            <a:xfrm>
              <a:off x="-109020" y="0"/>
              <a:ext cx="13063020" cy="7315256"/>
              <a:chOff x="-109020" y="0"/>
              <a:chExt cx="13063020" cy="7315256"/>
            </a:xfrm>
          </p:grpSpPr>
          <p:grpSp>
            <p:nvGrpSpPr>
              <p:cNvPr id="22" name="组合 21"/>
              <p:cNvGrpSpPr/>
              <p:nvPr userDrawn="1"/>
            </p:nvGrpSpPr>
            <p:grpSpPr>
              <a:xfrm>
                <a:off x="-109020" y="5691761"/>
                <a:ext cx="1214739" cy="1623495"/>
                <a:chOff x="-109020" y="5691761"/>
                <a:chExt cx="1214739" cy="1623495"/>
              </a:xfrm>
            </p:grpSpPr>
            <p:cxnSp>
              <p:nvCxnSpPr>
                <p:cNvPr id="24" name="直接连接符 23"/>
                <p:cNvCxnSpPr/>
                <p:nvPr userDrawn="1">
                  <p:custDataLst>
                    <p:tags r:id="rId3"/>
                  </p:custDataLst>
                </p:nvPr>
              </p:nvCxnSpPr>
              <p:spPr>
                <a:xfrm rot="20338373" flipH="1">
                  <a:off x="-109020" y="5691761"/>
                  <a:ext cx="1214739" cy="1316142"/>
                </a:xfrm>
                <a:prstGeom prst="line">
                  <a:avLst/>
                </a:prstGeom>
                <a:noFill/>
                <a:ln w="0" cap="rnd">
                  <a:gradFill>
                    <a:gsLst>
                      <a:gs pos="0">
                        <a:schemeClr val="accent1">
                          <a:alpha val="10000"/>
                        </a:schemeClr>
                      </a:gs>
                      <a:gs pos="39000">
                        <a:schemeClr val="accent1">
                          <a:lumMod val="20000"/>
                          <a:lumOff val="80000"/>
                          <a:alpha val="70000"/>
                        </a:schemeClr>
                      </a:gs>
                      <a:gs pos="71000">
                        <a:schemeClr val="accent1">
                          <a:alpha val="70000"/>
                        </a:schemeClr>
                      </a:gs>
                      <a:gs pos="100000">
                        <a:schemeClr val="accent1">
                          <a:lumMod val="50000"/>
                          <a:alpha val="10000"/>
                        </a:schemeClr>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cxnSp>
            <p:cxnSp>
              <p:nvCxnSpPr>
                <p:cNvPr id="25" name="直接连接符 24"/>
                <p:cNvCxnSpPr/>
                <p:nvPr userDrawn="1">
                  <p:custDataLst>
                    <p:tags r:id="rId4"/>
                  </p:custDataLst>
                </p:nvPr>
              </p:nvCxnSpPr>
              <p:spPr>
                <a:xfrm rot="20338373" flipH="1">
                  <a:off x="254604" y="6798497"/>
                  <a:ext cx="476944" cy="516759"/>
                </a:xfrm>
                <a:prstGeom prst="line">
                  <a:avLst/>
                </a:prstGeom>
                <a:noFill/>
                <a:ln w="0" cap="rnd">
                  <a:gradFill>
                    <a:gsLst>
                      <a:gs pos="0">
                        <a:schemeClr val="accent1">
                          <a:alpha val="10000"/>
                        </a:schemeClr>
                      </a:gs>
                      <a:gs pos="39000">
                        <a:schemeClr val="accent1">
                          <a:lumMod val="20000"/>
                          <a:lumOff val="80000"/>
                          <a:alpha val="70000"/>
                        </a:schemeClr>
                      </a:gs>
                      <a:gs pos="71000">
                        <a:schemeClr val="accent1">
                          <a:alpha val="70000"/>
                        </a:schemeClr>
                      </a:gs>
                      <a:gs pos="100000">
                        <a:schemeClr val="accent1">
                          <a:lumMod val="50000"/>
                          <a:alpha val="10000"/>
                        </a:schemeClr>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cxnSp>
          </p:grpSp>
          <p:sp>
            <p:nvSpPr>
              <p:cNvPr id="23" name="平行四边形 22"/>
              <p:cNvSpPr/>
              <p:nvPr userDrawn="1">
                <p:custDataLst>
                  <p:tags r:id="rId5"/>
                </p:custDataLst>
              </p:nvPr>
            </p:nvSpPr>
            <p:spPr>
              <a:xfrm>
                <a:off x="10008167" y="0"/>
                <a:ext cx="2945833" cy="2209800"/>
              </a:xfrm>
              <a:prstGeom prst="parallelogram">
                <a:avLst>
                  <a:gd name="adj" fmla="val 37187"/>
                </a:avLst>
              </a:prstGeom>
              <a:gradFill>
                <a:gsLst>
                  <a:gs pos="0">
                    <a:schemeClr val="accent1">
                      <a:alpha val="20000"/>
                    </a:schemeClr>
                  </a:gs>
                  <a:gs pos="99000">
                    <a:schemeClr val="tx2">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R="0" lvl="0" indent="0" algn="ctr" fontAlgn="auto">
                  <a:lnSpc>
                    <a:spcPct val="100000"/>
                  </a:lnSpc>
                  <a:spcBef>
                    <a:spcPts val="0"/>
                  </a:spcBef>
                  <a:spcAft>
                    <a:spcPts val="0"/>
                  </a:spcAft>
                  <a:buClrTx/>
                  <a:buSzTx/>
                  <a:buFontTx/>
                  <a:buNone/>
                </a:pPr>
                <a:endParaRPr kumimoji="0" lang="zh-CN" altLang="en-US" b="0" i="0" u="none" strike="noStrike" cap="none" spc="0" normalizeH="0" baseline="0">
                  <a:ln>
                    <a:noFill/>
                  </a:ln>
                  <a:solidFill>
                    <a:prstClr val="white"/>
                  </a:solidFill>
                  <a:effectLst/>
                  <a:uLnTx/>
                  <a:uFillTx/>
                  <a:latin typeface="等线" panose="02010600030101010101" charset="-122"/>
                  <a:ea typeface="等线" panose="02010600030101010101" charset="-122"/>
                </a:endParaRPr>
              </a:p>
            </p:txBody>
          </p:sp>
        </p:grpSp>
        <p:grpSp>
          <p:nvGrpSpPr>
            <p:cNvPr id="19" name="组合 18"/>
            <p:cNvGrpSpPr/>
            <p:nvPr userDrawn="1"/>
          </p:nvGrpSpPr>
          <p:grpSpPr>
            <a:xfrm>
              <a:off x="10695238" y="-583228"/>
              <a:ext cx="1653760" cy="2196882"/>
              <a:chOff x="10695238" y="-583228"/>
              <a:chExt cx="1653760" cy="2196882"/>
            </a:xfrm>
          </p:grpSpPr>
          <p:cxnSp>
            <p:nvCxnSpPr>
              <p:cNvPr id="20" name="直接连接符 19"/>
              <p:cNvCxnSpPr/>
              <p:nvPr userDrawn="1">
                <p:custDataLst>
                  <p:tags r:id="rId6"/>
                </p:custDataLst>
              </p:nvPr>
            </p:nvCxnSpPr>
            <p:spPr>
              <a:xfrm rot="20338373" flipH="1">
                <a:off x="10783446" y="-583228"/>
                <a:ext cx="1214739" cy="1316142"/>
              </a:xfrm>
              <a:prstGeom prst="line">
                <a:avLst/>
              </a:prstGeom>
              <a:noFill/>
              <a:ln w="0" cap="rnd">
                <a:gradFill>
                  <a:gsLst>
                    <a:gs pos="0">
                      <a:schemeClr val="accent1">
                        <a:alpha val="10000"/>
                      </a:schemeClr>
                    </a:gs>
                    <a:gs pos="39000">
                      <a:schemeClr val="accent1">
                        <a:lumMod val="20000"/>
                        <a:lumOff val="80000"/>
                        <a:alpha val="70000"/>
                      </a:schemeClr>
                    </a:gs>
                    <a:gs pos="76000">
                      <a:schemeClr val="accent1">
                        <a:alpha val="70000"/>
                      </a:schemeClr>
                    </a:gs>
                    <a:gs pos="100000">
                      <a:schemeClr val="accent1">
                        <a:lumMod val="50000"/>
                        <a:alpha val="10000"/>
                      </a:schemeClr>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p:cNvCxnSpPr/>
              <p:nvPr userDrawn="1">
                <p:custDataLst>
                  <p:tags r:id="rId7"/>
                </p:custDataLst>
              </p:nvPr>
            </p:nvCxnSpPr>
            <p:spPr>
              <a:xfrm rot="20338373" flipH="1">
                <a:off x="10695238" y="-178158"/>
                <a:ext cx="1653760" cy="1791812"/>
              </a:xfrm>
              <a:prstGeom prst="line">
                <a:avLst/>
              </a:prstGeom>
              <a:noFill/>
              <a:ln w="34925" cap="rnd">
                <a:gradFill>
                  <a:gsLst>
                    <a:gs pos="0">
                      <a:schemeClr val="accent1">
                        <a:alpha val="10000"/>
                      </a:schemeClr>
                    </a:gs>
                    <a:gs pos="39000">
                      <a:schemeClr val="accent1">
                        <a:lumMod val="20000"/>
                        <a:lumOff val="80000"/>
                        <a:alpha val="70000"/>
                      </a:schemeClr>
                    </a:gs>
                    <a:gs pos="76000">
                      <a:schemeClr val="accent1">
                        <a:alpha val="70000"/>
                      </a:schemeClr>
                    </a:gs>
                    <a:gs pos="100000">
                      <a:schemeClr val="accent1">
                        <a:lumMod val="50000"/>
                        <a:alpha val="10000"/>
                      </a:schemeClr>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cxnSp>
        </p:grpSp>
      </p:grpSp>
      <p:sp>
        <p:nvSpPr>
          <p:cNvPr id="2" name="标题 1"/>
          <p:cNvSpPr>
            <a:spLocks noGrp="1"/>
          </p:cNvSpPr>
          <p:nvPr>
            <p:ph type="title"/>
            <p:custDataLst>
              <p:tags r:id="rId8"/>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9"/>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10"/>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1"/>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2"/>
            </p:custDataLst>
          </p:nvPr>
        </p:nvSpPr>
        <p:spPr/>
        <p:txBody>
          <a:bodyPr/>
          <a:lstStyle/>
          <a:p>
            <a:endParaRPr lang="zh-CN" altLang="en-US" dirty="0"/>
          </a:p>
        </p:txBody>
      </p:sp>
      <p:sp>
        <p:nvSpPr>
          <p:cNvPr id="7" name="灯片编号占位符 6"/>
          <p:cNvSpPr>
            <a:spLocks noGrp="1"/>
          </p:cNvSpPr>
          <p:nvPr>
            <p:ph type="sldNum" sz="quarter" idx="12"/>
            <p:custDataLst>
              <p:tags r:id="rId13"/>
            </p:custDataLst>
          </p:nvPr>
        </p:nvSpPr>
        <p:spPr/>
        <p:txBody>
          <a:bodyPr/>
          <a:lstStyle/>
          <a:p>
            <a:fld id="{FABC47A4-756D-490B-A52F-7D9E2C9FC05F}" type="slidenum">
              <a:rPr lang="zh-CN" altLang="en-US" smtClean="0"/>
            </a:fld>
            <a:endParaRPr lang="zh-CN" altLang="en-US"/>
          </a:p>
        </p:txBody>
      </p:sp>
      <p:pic>
        <p:nvPicPr>
          <p:cNvPr id="8" name="图片 7"/>
          <p:cNvPicPr>
            <a:picLocks noChangeAspect="1"/>
          </p:cNvPicPr>
          <p:nvPr userDrawn="1"/>
        </p:nvPicPr>
        <p:blipFill>
          <a:blip r:embed="rId14"/>
          <a:stretch>
            <a:fillRect/>
          </a:stretch>
        </p:blipFill>
        <p:spPr>
          <a:xfrm>
            <a:off x="10443396" y="0"/>
            <a:ext cx="1746676" cy="597547"/>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tx2"/>
        </a:solidFill>
        <a:effectLst/>
      </p:bgPr>
    </p:bg>
    <p:spTree>
      <p:nvGrpSpPr>
        <p:cNvPr id="1" name=""/>
        <p:cNvGrpSpPr/>
        <p:nvPr/>
      </p:nvGrpSpPr>
      <p:grpSpPr>
        <a:xfrm>
          <a:off x="0" y="0"/>
          <a:ext cx="0" cy="0"/>
          <a:chOff x="0" y="0"/>
          <a:chExt cx="0" cy="0"/>
        </a:xfrm>
      </p:grpSpPr>
      <p:grpSp>
        <p:nvGrpSpPr>
          <p:cNvPr id="11" name="组合 10"/>
          <p:cNvGrpSpPr/>
          <p:nvPr userDrawn="1">
            <p:custDataLst>
              <p:tags r:id="rId2"/>
            </p:custDataLst>
          </p:nvPr>
        </p:nvGrpSpPr>
        <p:grpSpPr>
          <a:xfrm>
            <a:off x="-109020" y="-583228"/>
            <a:ext cx="13063020" cy="7898484"/>
            <a:chOff x="-109020" y="-583228"/>
            <a:chExt cx="13063020" cy="7898484"/>
          </a:xfrm>
        </p:grpSpPr>
        <p:sp>
          <p:nvSpPr>
            <p:cNvPr id="12" name="矩形 11"/>
            <p:cNvSpPr/>
            <p:nvPr userDrawn="1">
              <p:custDataLst>
                <p:tags r:id="rId3"/>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userDrawn="1"/>
          </p:nvGrpSpPr>
          <p:grpSpPr>
            <a:xfrm>
              <a:off x="10695238" y="-583228"/>
              <a:ext cx="1653760" cy="2196882"/>
              <a:chOff x="10695238" y="-583228"/>
              <a:chExt cx="1653760" cy="2196882"/>
            </a:xfrm>
          </p:grpSpPr>
          <p:cxnSp>
            <p:nvCxnSpPr>
              <p:cNvPr id="18" name="直接连接符 17"/>
              <p:cNvCxnSpPr/>
              <p:nvPr userDrawn="1">
                <p:custDataLst>
                  <p:tags r:id="rId4"/>
                </p:custDataLst>
              </p:nvPr>
            </p:nvCxnSpPr>
            <p:spPr>
              <a:xfrm rot="20338373" flipH="1">
                <a:off x="10783446" y="-583228"/>
                <a:ext cx="1214739" cy="1316142"/>
              </a:xfrm>
              <a:prstGeom prst="line">
                <a:avLst/>
              </a:prstGeom>
              <a:noFill/>
              <a:ln w="0" cap="rnd">
                <a:gradFill>
                  <a:gsLst>
                    <a:gs pos="0">
                      <a:schemeClr val="accent1">
                        <a:alpha val="10000"/>
                      </a:schemeClr>
                    </a:gs>
                    <a:gs pos="39000">
                      <a:schemeClr val="accent1">
                        <a:lumMod val="20000"/>
                        <a:lumOff val="80000"/>
                        <a:alpha val="70000"/>
                      </a:schemeClr>
                    </a:gs>
                    <a:gs pos="76000">
                      <a:schemeClr val="accent1">
                        <a:alpha val="70000"/>
                      </a:schemeClr>
                    </a:gs>
                    <a:gs pos="100000">
                      <a:schemeClr val="accent1">
                        <a:lumMod val="50000"/>
                        <a:alpha val="10000"/>
                      </a:schemeClr>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cxnSp>
          <p:cxnSp>
            <p:nvCxnSpPr>
              <p:cNvPr id="19" name="直接连接符 18"/>
              <p:cNvCxnSpPr/>
              <p:nvPr userDrawn="1">
                <p:custDataLst>
                  <p:tags r:id="rId5"/>
                </p:custDataLst>
              </p:nvPr>
            </p:nvCxnSpPr>
            <p:spPr>
              <a:xfrm rot="20338373" flipH="1">
                <a:off x="10695238" y="-178158"/>
                <a:ext cx="1653760" cy="1791812"/>
              </a:xfrm>
              <a:prstGeom prst="line">
                <a:avLst/>
              </a:prstGeom>
              <a:noFill/>
              <a:ln w="34925" cap="rnd">
                <a:gradFill>
                  <a:gsLst>
                    <a:gs pos="0">
                      <a:schemeClr val="accent1">
                        <a:alpha val="10000"/>
                      </a:schemeClr>
                    </a:gs>
                    <a:gs pos="39000">
                      <a:schemeClr val="accent1">
                        <a:lumMod val="20000"/>
                        <a:lumOff val="80000"/>
                        <a:alpha val="70000"/>
                      </a:schemeClr>
                    </a:gs>
                    <a:gs pos="76000">
                      <a:schemeClr val="accent1">
                        <a:alpha val="70000"/>
                      </a:schemeClr>
                    </a:gs>
                    <a:gs pos="100000">
                      <a:schemeClr val="accent1">
                        <a:lumMod val="50000"/>
                        <a:alpha val="10000"/>
                      </a:schemeClr>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cxnSp>
        </p:grpSp>
        <p:sp>
          <p:nvSpPr>
            <p:cNvPr id="14" name="平行四边形 13"/>
            <p:cNvSpPr/>
            <p:nvPr userDrawn="1">
              <p:custDataLst>
                <p:tags r:id="rId6"/>
              </p:custDataLst>
            </p:nvPr>
          </p:nvSpPr>
          <p:spPr>
            <a:xfrm>
              <a:off x="10008167" y="0"/>
              <a:ext cx="2945833" cy="2209800"/>
            </a:xfrm>
            <a:prstGeom prst="parallelogram">
              <a:avLst>
                <a:gd name="adj" fmla="val 37187"/>
              </a:avLst>
            </a:prstGeom>
            <a:gradFill>
              <a:gsLst>
                <a:gs pos="0">
                  <a:schemeClr val="accent1">
                    <a:alpha val="20000"/>
                  </a:schemeClr>
                </a:gs>
                <a:gs pos="99000">
                  <a:schemeClr val="tx2">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R="0" lvl="0" indent="0" algn="ctr" fontAlgn="auto">
                <a:lnSpc>
                  <a:spcPct val="100000"/>
                </a:lnSpc>
                <a:spcBef>
                  <a:spcPts val="0"/>
                </a:spcBef>
                <a:spcAft>
                  <a:spcPts val="0"/>
                </a:spcAft>
                <a:buClrTx/>
                <a:buSzTx/>
                <a:buFontTx/>
                <a:buNone/>
              </a:pPr>
              <a:endParaRPr kumimoji="0" lang="zh-CN" altLang="en-US" b="0" i="0" u="none" strike="noStrike" cap="none" spc="0" normalizeH="0" baseline="0">
                <a:ln>
                  <a:noFill/>
                </a:ln>
                <a:solidFill>
                  <a:prstClr val="white"/>
                </a:solidFill>
                <a:effectLst/>
                <a:uLnTx/>
                <a:uFillTx/>
                <a:latin typeface="等线" panose="02010600030101010101" charset="-122"/>
                <a:ea typeface="等线" panose="02010600030101010101" charset="-122"/>
              </a:endParaRPr>
            </a:p>
          </p:txBody>
        </p:sp>
        <p:grpSp>
          <p:nvGrpSpPr>
            <p:cNvPr id="15" name="组合 14"/>
            <p:cNvGrpSpPr/>
            <p:nvPr userDrawn="1"/>
          </p:nvGrpSpPr>
          <p:grpSpPr>
            <a:xfrm>
              <a:off x="-109020" y="5691761"/>
              <a:ext cx="1214739" cy="1623495"/>
              <a:chOff x="-109020" y="5691761"/>
              <a:chExt cx="1214739" cy="1623495"/>
            </a:xfrm>
          </p:grpSpPr>
          <p:cxnSp>
            <p:nvCxnSpPr>
              <p:cNvPr id="16" name="直接连接符 15"/>
              <p:cNvCxnSpPr/>
              <p:nvPr userDrawn="1">
                <p:custDataLst>
                  <p:tags r:id="rId7"/>
                </p:custDataLst>
              </p:nvPr>
            </p:nvCxnSpPr>
            <p:spPr>
              <a:xfrm rot="20338373" flipH="1">
                <a:off x="-109020" y="5691761"/>
                <a:ext cx="1214739" cy="1316142"/>
              </a:xfrm>
              <a:prstGeom prst="line">
                <a:avLst/>
              </a:prstGeom>
              <a:noFill/>
              <a:ln w="0" cap="rnd">
                <a:gradFill>
                  <a:gsLst>
                    <a:gs pos="0">
                      <a:schemeClr val="accent1">
                        <a:alpha val="10000"/>
                      </a:schemeClr>
                    </a:gs>
                    <a:gs pos="39000">
                      <a:schemeClr val="accent1">
                        <a:lumMod val="20000"/>
                        <a:lumOff val="80000"/>
                        <a:alpha val="70000"/>
                      </a:schemeClr>
                    </a:gs>
                    <a:gs pos="71000">
                      <a:schemeClr val="accent1">
                        <a:alpha val="70000"/>
                      </a:schemeClr>
                    </a:gs>
                    <a:gs pos="100000">
                      <a:schemeClr val="accent1">
                        <a:lumMod val="50000"/>
                        <a:alpha val="10000"/>
                      </a:schemeClr>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cxnSp>
          <p:cxnSp>
            <p:nvCxnSpPr>
              <p:cNvPr id="17" name="直接连接符 16"/>
              <p:cNvCxnSpPr/>
              <p:nvPr userDrawn="1">
                <p:custDataLst>
                  <p:tags r:id="rId8"/>
                </p:custDataLst>
              </p:nvPr>
            </p:nvCxnSpPr>
            <p:spPr>
              <a:xfrm rot="20338373" flipH="1">
                <a:off x="254604" y="6798497"/>
                <a:ext cx="476944" cy="516759"/>
              </a:xfrm>
              <a:prstGeom prst="line">
                <a:avLst/>
              </a:prstGeom>
              <a:noFill/>
              <a:ln w="0" cap="rnd">
                <a:gradFill>
                  <a:gsLst>
                    <a:gs pos="0">
                      <a:schemeClr val="accent1">
                        <a:alpha val="10000"/>
                      </a:schemeClr>
                    </a:gs>
                    <a:gs pos="39000">
                      <a:schemeClr val="accent1">
                        <a:lumMod val="20000"/>
                        <a:lumOff val="80000"/>
                        <a:alpha val="70000"/>
                      </a:schemeClr>
                    </a:gs>
                    <a:gs pos="71000">
                      <a:schemeClr val="accent1">
                        <a:alpha val="70000"/>
                      </a:schemeClr>
                    </a:gs>
                    <a:gs pos="100000">
                      <a:schemeClr val="accent1">
                        <a:lumMod val="50000"/>
                        <a:alpha val="10000"/>
                      </a:schemeClr>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cxnSp>
        </p:grpSp>
      </p:grpSp>
      <p:sp>
        <p:nvSpPr>
          <p:cNvPr id="2" name="竖排标题 1"/>
          <p:cNvSpPr>
            <a:spLocks noGrp="1"/>
          </p:cNvSpPr>
          <p:nvPr>
            <p:ph type="title" orient="vert"/>
            <p:custDataLst>
              <p:tags r:id="rId9"/>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竖排文字占位符 2"/>
          <p:cNvSpPr>
            <a:spLocks noGrp="1"/>
          </p:cNvSpPr>
          <p:nvPr>
            <p:ph type="body" orient="vert" idx="1"/>
            <p:custDataLst>
              <p:tags r:id="rId10"/>
            </p:custDataLst>
          </p:nvPr>
        </p:nvSpPr>
        <p:spPr>
          <a:xfrm>
            <a:off x="669925" y="952500"/>
            <a:ext cx="9828101" cy="5388907"/>
          </a:xfrm>
        </p:spPr>
        <p:txBody>
          <a:bodyPr vert="eaVert"/>
          <a:lstStyle>
            <a:lvl1pPr indent="0" eaLnBrk="1" fontAlgn="auto" latinLnBrk="0" hangingPunct="1">
              <a:defRPr baseline="0">
                <a:solidFill>
                  <a:schemeClr val="tx1">
                    <a:lumMod val="85000"/>
                    <a:lumOff val="15000"/>
                  </a:schemeClr>
                </a:solidFill>
                <a:latin typeface="Arial" panose="020B0604020202090204" pitchFamily="34" charset="0"/>
                <a:ea typeface="微软雅黑" panose="020B0503020204020204" pitchFamily="34" charset="-122"/>
              </a:defRPr>
            </a:lvl1pPr>
            <a:lvl2pPr indent="0" eaLnBrk="1" fontAlgn="auto" latinLnBrk="0" hangingPunct="1">
              <a:defRPr baseline="0">
                <a:solidFill>
                  <a:schemeClr val="tx1">
                    <a:lumMod val="85000"/>
                    <a:lumOff val="15000"/>
                  </a:schemeClr>
                </a:solidFill>
                <a:latin typeface="Arial" panose="020B0604020202090204" pitchFamily="34" charset="0"/>
                <a:ea typeface="微软雅黑" panose="020B0503020204020204" pitchFamily="34" charset="-122"/>
              </a:defRPr>
            </a:lvl2pPr>
            <a:lvl3pPr indent="0" eaLnBrk="1" fontAlgn="auto" latinLnBrk="0" hangingPunct="1">
              <a:defRPr baseline="0">
                <a:solidFill>
                  <a:schemeClr val="tx1">
                    <a:lumMod val="85000"/>
                    <a:lumOff val="15000"/>
                  </a:schemeClr>
                </a:solidFill>
                <a:latin typeface="Arial" panose="020B0604020202090204" pitchFamily="34" charset="0"/>
                <a:ea typeface="微软雅黑" panose="020B0503020204020204" pitchFamily="34" charset="-122"/>
              </a:defRPr>
            </a:lvl3pPr>
            <a:lvl4pPr indent="0" eaLnBrk="1" fontAlgn="auto" latinLnBrk="0" hangingPunct="1">
              <a:defRPr baseline="0">
                <a:solidFill>
                  <a:schemeClr val="tx1">
                    <a:lumMod val="85000"/>
                    <a:lumOff val="15000"/>
                  </a:schemeClr>
                </a:solidFill>
                <a:latin typeface="Arial" panose="020B0604020202090204" pitchFamily="34" charset="0"/>
                <a:ea typeface="微软雅黑" panose="020B0503020204020204" pitchFamily="34" charset="-122"/>
              </a:defRPr>
            </a:lvl4pPr>
            <a:lvl5pPr indent="0" eaLnBrk="1" fontAlgn="auto" latinLnBrk="0" hangingPunct="1">
              <a:defRPr baseline="0">
                <a:solidFill>
                  <a:schemeClr val="tx1">
                    <a:lumMod val="85000"/>
                    <a:lumOff val="15000"/>
                  </a:schemeClr>
                </a:solidFill>
                <a:latin typeface="Arial" panose="020B060402020209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2"/>
            </p:custDataLst>
          </p:nvPr>
        </p:nvSpPr>
        <p:spPr/>
        <p:txBody>
          <a:bodyPr/>
          <a:lstStyle/>
          <a:p>
            <a:endParaRPr lang="zh-CN" altLang="en-US"/>
          </a:p>
        </p:txBody>
      </p:sp>
      <p:sp>
        <p:nvSpPr>
          <p:cNvPr id="6" name="灯片编号占位符 5"/>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a:p>
        </p:txBody>
      </p:sp>
      <p:pic>
        <p:nvPicPr>
          <p:cNvPr id="7" name="图片 6"/>
          <p:cNvPicPr>
            <a:picLocks noChangeAspect="1"/>
          </p:cNvPicPr>
          <p:nvPr userDrawn="1"/>
        </p:nvPicPr>
        <p:blipFill>
          <a:blip r:embed="rId14"/>
          <a:stretch>
            <a:fillRect/>
          </a:stretch>
        </p:blipFill>
        <p:spPr>
          <a:xfrm>
            <a:off x="10443396" y="0"/>
            <a:ext cx="1746676" cy="597547"/>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tx2"/>
        </a:solidFill>
        <a:effectLst/>
      </p:bgPr>
    </p:bg>
    <p:spTree>
      <p:nvGrpSpPr>
        <p:cNvPr id="1" name=""/>
        <p:cNvGrpSpPr/>
        <p:nvPr/>
      </p:nvGrpSpPr>
      <p:grpSpPr>
        <a:xfrm>
          <a:off x="0" y="0"/>
          <a:ext cx="0" cy="0"/>
          <a:chOff x="0" y="0"/>
          <a:chExt cx="0" cy="0"/>
        </a:xfrm>
      </p:grpSpPr>
      <p:grpSp>
        <p:nvGrpSpPr>
          <p:cNvPr id="11" name="组合 10"/>
          <p:cNvGrpSpPr/>
          <p:nvPr userDrawn="1">
            <p:custDataLst>
              <p:tags r:id="rId2"/>
            </p:custDataLst>
          </p:nvPr>
        </p:nvGrpSpPr>
        <p:grpSpPr>
          <a:xfrm>
            <a:off x="-109020" y="-583228"/>
            <a:ext cx="13063020" cy="7898484"/>
            <a:chOff x="-109020" y="-583228"/>
            <a:chExt cx="13063020" cy="7898484"/>
          </a:xfrm>
        </p:grpSpPr>
        <p:sp>
          <p:nvSpPr>
            <p:cNvPr id="12" name="矩形 11"/>
            <p:cNvSpPr/>
            <p:nvPr userDrawn="1">
              <p:custDataLst>
                <p:tags r:id="rId3"/>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userDrawn="1"/>
          </p:nvGrpSpPr>
          <p:grpSpPr>
            <a:xfrm>
              <a:off x="10695238" y="-583228"/>
              <a:ext cx="1653760" cy="2196882"/>
              <a:chOff x="10695238" y="-583228"/>
              <a:chExt cx="1653760" cy="2196882"/>
            </a:xfrm>
          </p:grpSpPr>
          <p:cxnSp>
            <p:nvCxnSpPr>
              <p:cNvPr id="18" name="直接连接符 17"/>
              <p:cNvCxnSpPr/>
              <p:nvPr userDrawn="1">
                <p:custDataLst>
                  <p:tags r:id="rId4"/>
                </p:custDataLst>
              </p:nvPr>
            </p:nvCxnSpPr>
            <p:spPr>
              <a:xfrm rot="20338373" flipH="1">
                <a:off x="10783446" y="-583228"/>
                <a:ext cx="1214739" cy="1316142"/>
              </a:xfrm>
              <a:prstGeom prst="line">
                <a:avLst/>
              </a:prstGeom>
              <a:noFill/>
              <a:ln w="0" cap="rnd">
                <a:gradFill>
                  <a:gsLst>
                    <a:gs pos="0">
                      <a:schemeClr val="accent1">
                        <a:alpha val="10000"/>
                      </a:schemeClr>
                    </a:gs>
                    <a:gs pos="39000">
                      <a:schemeClr val="accent1">
                        <a:lumMod val="20000"/>
                        <a:lumOff val="80000"/>
                        <a:alpha val="70000"/>
                      </a:schemeClr>
                    </a:gs>
                    <a:gs pos="76000">
                      <a:schemeClr val="accent1">
                        <a:alpha val="70000"/>
                      </a:schemeClr>
                    </a:gs>
                    <a:gs pos="100000">
                      <a:schemeClr val="accent1">
                        <a:lumMod val="50000"/>
                        <a:alpha val="10000"/>
                      </a:schemeClr>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cxnSp>
          <p:cxnSp>
            <p:nvCxnSpPr>
              <p:cNvPr id="19" name="直接连接符 18"/>
              <p:cNvCxnSpPr/>
              <p:nvPr userDrawn="1">
                <p:custDataLst>
                  <p:tags r:id="rId5"/>
                </p:custDataLst>
              </p:nvPr>
            </p:nvCxnSpPr>
            <p:spPr>
              <a:xfrm rot="20338373" flipH="1">
                <a:off x="10695238" y="-178158"/>
                <a:ext cx="1653760" cy="1791812"/>
              </a:xfrm>
              <a:prstGeom prst="line">
                <a:avLst/>
              </a:prstGeom>
              <a:noFill/>
              <a:ln w="34925" cap="rnd">
                <a:gradFill>
                  <a:gsLst>
                    <a:gs pos="0">
                      <a:schemeClr val="accent1">
                        <a:alpha val="10000"/>
                      </a:schemeClr>
                    </a:gs>
                    <a:gs pos="39000">
                      <a:schemeClr val="accent1">
                        <a:lumMod val="20000"/>
                        <a:lumOff val="80000"/>
                        <a:alpha val="70000"/>
                      </a:schemeClr>
                    </a:gs>
                    <a:gs pos="76000">
                      <a:schemeClr val="accent1">
                        <a:alpha val="70000"/>
                      </a:schemeClr>
                    </a:gs>
                    <a:gs pos="100000">
                      <a:schemeClr val="accent1">
                        <a:lumMod val="50000"/>
                        <a:alpha val="10000"/>
                      </a:schemeClr>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cxnSp>
        </p:grpSp>
        <p:sp>
          <p:nvSpPr>
            <p:cNvPr id="14" name="平行四边形 13"/>
            <p:cNvSpPr/>
            <p:nvPr userDrawn="1">
              <p:custDataLst>
                <p:tags r:id="rId6"/>
              </p:custDataLst>
            </p:nvPr>
          </p:nvSpPr>
          <p:spPr>
            <a:xfrm>
              <a:off x="10008167" y="0"/>
              <a:ext cx="2945833" cy="2209800"/>
            </a:xfrm>
            <a:prstGeom prst="parallelogram">
              <a:avLst>
                <a:gd name="adj" fmla="val 37187"/>
              </a:avLst>
            </a:prstGeom>
            <a:gradFill>
              <a:gsLst>
                <a:gs pos="0">
                  <a:schemeClr val="accent1">
                    <a:alpha val="20000"/>
                  </a:schemeClr>
                </a:gs>
                <a:gs pos="99000">
                  <a:schemeClr val="tx2">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R="0" lvl="0" indent="0" algn="ctr" fontAlgn="auto">
                <a:lnSpc>
                  <a:spcPct val="100000"/>
                </a:lnSpc>
                <a:spcBef>
                  <a:spcPts val="0"/>
                </a:spcBef>
                <a:spcAft>
                  <a:spcPts val="0"/>
                </a:spcAft>
                <a:buClrTx/>
                <a:buSzTx/>
                <a:buFontTx/>
                <a:buNone/>
              </a:pPr>
              <a:endParaRPr kumimoji="0" lang="zh-CN" altLang="en-US" b="0" i="0" u="none" strike="noStrike" cap="none" spc="0" normalizeH="0" baseline="0">
                <a:ln>
                  <a:noFill/>
                </a:ln>
                <a:solidFill>
                  <a:prstClr val="white"/>
                </a:solidFill>
                <a:effectLst/>
                <a:uLnTx/>
                <a:uFillTx/>
                <a:latin typeface="等线" panose="02010600030101010101" charset="-122"/>
                <a:ea typeface="等线" panose="02010600030101010101" charset="-122"/>
              </a:endParaRPr>
            </a:p>
          </p:txBody>
        </p:sp>
        <p:grpSp>
          <p:nvGrpSpPr>
            <p:cNvPr id="15" name="组合 14"/>
            <p:cNvGrpSpPr/>
            <p:nvPr userDrawn="1"/>
          </p:nvGrpSpPr>
          <p:grpSpPr>
            <a:xfrm>
              <a:off x="-109020" y="5691761"/>
              <a:ext cx="1214739" cy="1623495"/>
              <a:chOff x="-109020" y="5691761"/>
              <a:chExt cx="1214739" cy="1623495"/>
            </a:xfrm>
          </p:grpSpPr>
          <p:cxnSp>
            <p:nvCxnSpPr>
              <p:cNvPr id="16" name="直接连接符 15"/>
              <p:cNvCxnSpPr/>
              <p:nvPr userDrawn="1">
                <p:custDataLst>
                  <p:tags r:id="rId7"/>
                </p:custDataLst>
              </p:nvPr>
            </p:nvCxnSpPr>
            <p:spPr>
              <a:xfrm rot="20338373" flipH="1">
                <a:off x="-109020" y="5691761"/>
                <a:ext cx="1214739" cy="1316142"/>
              </a:xfrm>
              <a:prstGeom prst="line">
                <a:avLst/>
              </a:prstGeom>
              <a:noFill/>
              <a:ln w="0" cap="rnd">
                <a:gradFill>
                  <a:gsLst>
                    <a:gs pos="0">
                      <a:schemeClr val="accent1">
                        <a:alpha val="10000"/>
                      </a:schemeClr>
                    </a:gs>
                    <a:gs pos="39000">
                      <a:schemeClr val="accent1">
                        <a:lumMod val="20000"/>
                        <a:lumOff val="80000"/>
                        <a:alpha val="70000"/>
                      </a:schemeClr>
                    </a:gs>
                    <a:gs pos="71000">
                      <a:schemeClr val="accent1">
                        <a:alpha val="70000"/>
                      </a:schemeClr>
                    </a:gs>
                    <a:gs pos="100000">
                      <a:schemeClr val="accent1">
                        <a:lumMod val="50000"/>
                        <a:alpha val="10000"/>
                      </a:schemeClr>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cxnSp>
          <p:cxnSp>
            <p:nvCxnSpPr>
              <p:cNvPr id="17" name="直接连接符 16"/>
              <p:cNvCxnSpPr/>
              <p:nvPr userDrawn="1">
                <p:custDataLst>
                  <p:tags r:id="rId8"/>
                </p:custDataLst>
              </p:nvPr>
            </p:nvCxnSpPr>
            <p:spPr>
              <a:xfrm rot="20338373" flipH="1">
                <a:off x="254604" y="6798497"/>
                <a:ext cx="476944" cy="516759"/>
              </a:xfrm>
              <a:prstGeom prst="line">
                <a:avLst/>
              </a:prstGeom>
              <a:noFill/>
              <a:ln w="0" cap="rnd">
                <a:gradFill>
                  <a:gsLst>
                    <a:gs pos="0">
                      <a:schemeClr val="accent1">
                        <a:alpha val="10000"/>
                      </a:schemeClr>
                    </a:gs>
                    <a:gs pos="39000">
                      <a:schemeClr val="accent1">
                        <a:lumMod val="20000"/>
                        <a:lumOff val="80000"/>
                        <a:alpha val="70000"/>
                      </a:schemeClr>
                    </a:gs>
                    <a:gs pos="71000">
                      <a:schemeClr val="accent1">
                        <a:alpha val="70000"/>
                      </a:schemeClr>
                    </a:gs>
                    <a:gs pos="100000">
                      <a:schemeClr val="accent1">
                        <a:lumMod val="50000"/>
                        <a:alpha val="10000"/>
                      </a:schemeClr>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cxnSp>
        </p:grpSp>
      </p:grpSp>
      <p:sp>
        <p:nvSpPr>
          <p:cNvPr id="3" name="日期占位符 2"/>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p>
            <a:endParaRPr lang="zh-CN" altLang="en-US"/>
          </a:p>
        </p:txBody>
      </p:sp>
      <p:sp>
        <p:nvSpPr>
          <p:cNvPr id="5" name="灯片编号占位符 4"/>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2"/>
            </p:custDataLst>
          </p:nvPr>
        </p:nvSpPr>
        <p:spPr>
          <a:xfrm>
            <a:off x="669930" y="952508"/>
            <a:ext cx="10852237" cy="5388907"/>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2" name="图片 1"/>
          <p:cNvPicPr>
            <a:picLocks noChangeAspect="1"/>
          </p:cNvPicPr>
          <p:nvPr userDrawn="1"/>
        </p:nvPicPr>
        <p:blipFill>
          <a:blip r:embed="rId13"/>
          <a:stretch>
            <a:fillRect/>
          </a:stretch>
        </p:blipFill>
        <p:spPr>
          <a:xfrm>
            <a:off x="10443396" y="0"/>
            <a:ext cx="1746676" cy="597547"/>
          </a:xfrm>
          <a:prstGeom prst="rect">
            <a:avLst/>
          </a:prstGeom>
        </p:spPr>
      </p:pic>
      <p:pic>
        <p:nvPicPr>
          <p:cNvPr id="6" name="图片 5"/>
          <p:cNvPicPr>
            <a:picLocks noChangeAspect="1"/>
          </p:cNvPicPr>
          <p:nvPr userDrawn="1"/>
        </p:nvPicPr>
        <p:blipFill>
          <a:blip r:embed="rId13"/>
          <a:stretch>
            <a:fillRect/>
          </a:stretch>
        </p:blipFill>
        <p:spPr>
          <a:xfrm>
            <a:off x="10570396" y="127000"/>
            <a:ext cx="1746676" cy="597547"/>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673096" y="1350102"/>
            <a:ext cx="6326335" cy="4157793"/>
          </a:xfrm>
          <a:prstGeom prst="rect">
            <a:avLst/>
          </a:prstGeom>
          <a:blipFill>
            <a:blip r:embed="rId3"/>
            <a:srcRect/>
            <a:stretch>
              <a:fillRect l="-8430" r="-843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userDrawn="1">
            <p:custDataLst>
              <p:tags r:id="rId4"/>
            </p:custDataLst>
          </p:nvPr>
        </p:nvSpPr>
        <p:spPr>
          <a:xfrm>
            <a:off x="673098" y="1350102"/>
            <a:ext cx="6326334" cy="415779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a:spLocks noGrp="1"/>
          </p:cNvSpPr>
          <p:nvPr>
            <p:ph type="ctrTitle" hasCustomPrompt="1"/>
            <p:custDataLst>
              <p:tags r:id="rId5"/>
            </p:custDataLst>
          </p:nvPr>
        </p:nvSpPr>
        <p:spPr>
          <a:xfrm>
            <a:off x="1691432" y="2758953"/>
            <a:ext cx="4289661" cy="1340090"/>
          </a:xfrm>
        </p:spPr>
        <p:txBody>
          <a:bodyPr lIns="90000" tIns="46800" rIns="90000" bIns="46800" anchor="ctr">
            <a:normAutofit/>
          </a:bodyPr>
          <a:lstStyle>
            <a:lvl1pPr marL="0" indent="0" algn="ctr">
              <a:buFont typeface="Arial" panose="020B0604020202090204" pitchFamily="34" charset="0"/>
              <a:buNone/>
              <a:defRPr sz="6000" u="none" strike="noStrike" kern="1200" cap="none" spc="200" normalizeH="0" baseline="0">
                <a:solidFill>
                  <a:schemeClr val="bg1"/>
                </a:solidFill>
                <a:uFillTx/>
                <a:latin typeface="Arial" panose="020B0604020202090204" pitchFamily="34" charset="0"/>
                <a:ea typeface="汉仪旗黑-85S" panose="00020600040101010101" pitchFamily="18" charset="-122"/>
              </a:defRPr>
            </a:lvl1pPr>
          </a:lstStyle>
          <a:p>
            <a:r>
              <a:rPr lang="zh-CN" altLang="en-US" dirty="0"/>
              <a:t>编辑标题</a:t>
            </a:r>
            <a:endParaRPr lang="zh-CN" altLang="en-US" dirty="0"/>
          </a:p>
        </p:txBody>
      </p:sp>
      <p:sp>
        <p:nvSpPr>
          <p:cNvPr id="8" name="矩形 7"/>
          <p:cNvSpPr/>
          <p:nvPr userDrawn="1">
            <p:custDataLst>
              <p:tags r:id="rId6"/>
            </p:custDataLst>
          </p:nvPr>
        </p:nvSpPr>
        <p:spPr>
          <a:xfrm>
            <a:off x="6999432" y="1350103"/>
            <a:ext cx="4325156" cy="4157793"/>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custDataLst>
              <p:tags r:id="rId7"/>
            </p:custDataLst>
          </p:nvPr>
        </p:nvSpPr>
        <p:spPr>
          <a:xfrm>
            <a:off x="10469880" y="1350103"/>
            <a:ext cx="854708" cy="41577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dirty="0"/>
          </a:p>
        </p:txBody>
      </p:sp>
      <p:pic>
        <p:nvPicPr>
          <p:cNvPr id="2" name="图片 1"/>
          <p:cNvPicPr>
            <a:picLocks noChangeAspect="1"/>
          </p:cNvPicPr>
          <p:nvPr userDrawn="1"/>
        </p:nvPicPr>
        <p:blipFill>
          <a:blip r:embed="rId11"/>
          <a:stretch>
            <a:fillRect/>
          </a:stretch>
        </p:blipFill>
        <p:spPr>
          <a:xfrm>
            <a:off x="10443396" y="0"/>
            <a:ext cx="1746676" cy="597547"/>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正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9882" y="581225"/>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文本占位符 6"/>
          <p:cNvSpPr>
            <a:spLocks noGrp="1"/>
          </p:cNvSpPr>
          <p:nvPr>
            <p:ph type="body" idx="1" hasCustomPrompt="1"/>
          </p:nvPr>
        </p:nvSpPr>
        <p:spPr>
          <a:xfrm>
            <a:off x="669925" y="1508125"/>
            <a:ext cx="10852150" cy="4749165"/>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lvl1pPr>
              <a:defRPr baseline="0">
                <a:solidFill>
                  <a:schemeClr val="tx1">
                    <a:lumMod val="85000"/>
                    <a:lumOff val="15000"/>
                  </a:schemeClr>
                </a:solidFill>
                <a:latin typeface="Arial" panose="020B060402020209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dirty="0"/>
          </a:p>
        </p:txBody>
      </p:sp>
      <p:grpSp>
        <p:nvGrpSpPr>
          <p:cNvPr id="30" name="组合 29"/>
          <p:cNvGrpSpPr/>
          <p:nvPr userDrawn="1">
            <p:custDataLst>
              <p:tags r:id="rId6"/>
            </p:custDataLst>
          </p:nvPr>
        </p:nvGrpSpPr>
        <p:grpSpPr>
          <a:xfrm>
            <a:off x="-109020" y="-583228"/>
            <a:ext cx="13063020" cy="7898484"/>
            <a:chOff x="-109020" y="-583228"/>
            <a:chExt cx="13063020" cy="7898484"/>
          </a:xfrm>
        </p:grpSpPr>
        <p:grpSp>
          <p:nvGrpSpPr>
            <p:cNvPr id="29" name="组合 28"/>
            <p:cNvGrpSpPr/>
            <p:nvPr userDrawn="1"/>
          </p:nvGrpSpPr>
          <p:grpSpPr>
            <a:xfrm>
              <a:off x="-109020" y="0"/>
              <a:ext cx="13063020" cy="7315256"/>
              <a:chOff x="-109020" y="0"/>
              <a:chExt cx="13063020" cy="7315256"/>
            </a:xfrm>
          </p:grpSpPr>
          <p:grpSp>
            <p:nvGrpSpPr>
              <p:cNvPr id="27" name="组合 26"/>
              <p:cNvGrpSpPr/>
              <p:nvPr userDrawn="1"/>
            </p:nvGrpSpPr>
            <p:grpSpPr>
              <a:xfrm>
                <a:off x="-109020" y="5691761"/>
                <a:ext cx="1214739" cy="1623495"/>
                <a:chOff x="-109020" y="5691761"/>
                <a:chExt cx="1214739" cy="1623495"/>
              </a:xfrm>
            </p:grpSpPr>
            <p:cxnSp>
              <p:nvCxnSpPr>
                <p:cNvPr id="10" name="直接连接符 9"/>
                <p:cNvCxnSpPr/>
                <p:nvPr userDrawn="1">
                  <p:custDataLst>
                    <p:tags r:id="rId7"/>
                  </p:custDataLst>
                </p:nvPr>
              </p:nvCxnSpPr>
              <p:spPr>
                <a:xfrm rot="20338373" flipH="1">
                  <a:off x="-109020" y="5691761"/>
                  <a:ext cx="1214739" cy="1316142"/>
                </a:xfrm>
                <a:prstGeom prst="line">
                  <a:avLst/>
                </a:prstGeom>
                <a:noFill/>
                <a:ln w="0" cap="rnd">
                  <a:gradFill>
                    <a:gsLst>
                      <a:gs pos="0">
                        <a:schemeClr val="accent1">
                          <a:alpha val="10000"/>
                        </a:schemeClr>
                      </a:gs>
                      <a:gs pos="39000">
                        <a:schemeClr val="accent1">
                          <a:lumMod val="20000"/>
                          <a:lumOff val="80000"/>
                          <a:alpha val="70000"/>
                        </a:schemeClr>
                      </a:gs>
                      <a:gs pos="71000">
                        <a:schemeClr val="accent1">
                          <a:alpha val="70000"/>
                        </a:schemeClr>
                      </a:gs>
                      <a:gs pos="100000">
                        <a:schemeClr val="accent1">
                          <a:lumMod val="50000"/>
                          <a:alpha val="10000"/>
                        </a:schemeClr>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userDrawn="1">
                  <p:custDataLst>
                    <p:tags r:id="rId8"/>
                  </p:custDataLst>
                </p:nvPr>
              </p:nvCxnSpPr>
              <p:spPr>
                <a:xfrm rot="20338373" flipH="1">
                  <a:off x="254604" y="6798497"/>
                  <a:ext cx="476944" cy="516759"/>
                </a:xfrm>
                <a:prstGeom prst="line">
                  <a:avLst/>
                </a:prstGeom>
                <a:noFill/>
                <a:ln w="0" cap="rnd">
                  <a:gradFill>
                    <a:gsLst>
                      <a:gs pos="0">
                        <a:schemeClr val="accent1">
                          <a:alpha val="10000"/>
                        </a:schemeClr>
                      </a:gs>
                      <a:gs pos="39000">
                        <a:schemeClr val="accent1">
                          <a:lumMod val="20000"/>
                          <a:lumOff val="80000"/>
                          <a:alpha val="70000"/>
                        </a:schemeClr>
                      </a:gs>
                      <a:gs pos="71000">
                        <a:schemeClr val="accent1">
                          <a:alpha val="70000"/>
                        </a:schemeClr>
                      </a:gs>
                      <a:gs pos="100000">
                        <a:schemeClr val="accent1">
                          <a:lumMod val="50000"/>
                          <a:alpha val="10000"/>
                        </a:schemeClr>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cxnSp>
          </p:grpSp>
          <p:sp>
            <p:nvSpPr>
              <p:cNvPr id="21" name="平行四边形 20"/>
              <p:cNvSpPr/>
              <p:nvPr userDrawn="1">
                <p:custDataLst>
                  <p:tags r:id="rId9"/>
                </p:custDataLst>
              </p:nvPr>
            </p:nvSpPr>
            <p:spPr>
              <a:xfrm>
                <a:off x="10008167" y="0"/>
                <a:ext cx="2945833" cy="2209800"/>
              </a:xfrm>
              <a:prstGeom prst="parallelogram">
                <a:avLst>
                  <a:gd name="adj" fmla="val 37187"/>
                </a:avLst>
              </a:prstGeom>
              <a:gradFill>
                <a:gsLst>
                  <a:gs pos="0">
                    <a:schemeClr val="accent1">
                      <a:alpha val="20000"/>
                    </a:schemeClr>
                  </a:gs>
                  <a:gs pos="99000">
                    <a:schemeClr val="tx2">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R="0" lvl="0" indent="0" algn="ctr" fontAlgn="auto">
                  <a:lnSpc>
                    <a:spcPct val="100000"/>
                  </a:lnSpc>
                  <a:spcBef>
                    <a:spcPts val="0"/>
                  </a:spcBef>
                  <a:spcAft>
                    <a:spcPts val="0"/>
                  </a:spcAft>
                  <a:buClrTx/>
                  <a:buSzTx/>
                  <a:buFontTx/>
                  <a:buNone/>
                </a:pPr>
                <a:endParaRPr kumimoji="0" lang="zh-CN" altLang="en-US" b="0" i="0" u="none" strike="noStrike" cap="none" spc="0" normalizeH="0" baseline="0">
                  <a:ln>
                    <a:noFill/>
                  </a:ln>
                  <a:solidFill>
                    <a:prstClr val="white"/>
                  </a:solidFill>
                  <a:effectLst/>
                  <a:uLnTx/>
                  <a:uFillTx/>
                  <a:latin typeface="等线" panose="02010600030101010101" charset="-122"/>
                  <a:ea typeface="等线" panose="02010600030101010101" charset="-122"/>
                </a:endParaRPr>
              </a:p>
            </p:txBody>
          </p:sp>
        </p:grpSp>
        <p:grpSp>
          <p:nvGrpSpPr>
            <p:cNvPr id="28" name="组合 27"/>
            <p:cNvGrpSpPr/>
            <p:nvPr userDrawn="1"/>
          </p:nvGrpSpPr>
          <p:grpSpPr>
            <a:xfrm>
              <a:off x="10695238" y="-583228"/>
              <a:ext cx="1653760" cy="2196882"/>
              <a:chOff x="10695238" y="-583228"/>
              <a:chExt cx="1653760" cy="2196882"/>
            </a:xfrm>
          </p:grpSpPr>
          <p:cxnSp>
            <p:nvCxnSpPr>
              <p:cNvPr id="11" name="直接连接符 10"/>
              <p:cNvCxnSpPr/>
              <p:nvPr userDrawn="1">
                <p:custDataLst>
                  <p:tags r:id="rId10"/>
                </p:custDataLst>
              </p:nvPr>
            </p:nvCxnSpPr>
            <p:spPr>
              <a:xfrm rot="20338373" flipH="1">
                <a:off x="10783446" y="-583228"/>
                <a:ext cx="1214739" cy="1316142"/>
              </a:xfrm>
              <a:prstGeom prst="line">
                <a:avLst/>
              </a:prstGeom>
              <a:noFill/>
              <a:ln w="0" cap="rnd">
                <a:gradFill>
                  <a:gsLst>
                    <a:gs pos="0">
                      <a:schemeClr val="accent1">
                        <a:alpha val="10000"/>
                      </a:schemeClr>
                    </a:gs>
                    <a:gs pos="39000">
                      <a:schemeClr val="accent1">
                        <a:lumMod val="20000"/>
                        <a:lumOff val="80000"/>
                        <a:alpha val="70000"/>
                      </a:schemeClr>
                    </a:gs>
                    <a:gs pos="76000">
                      <a:schemeClr val="accent1">
                        <a:alpha val="70000"/>
                      </a:schemeClr>
                    </a:gs>
                    <a:gs pos="100000">
                      <a:schemeClr val="accent1">
                        <a:lumMod val="50000"/>
                        <a:alpha val="10000"/>
                      </a:schemeClr>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cxnSp>
          <p:cxnSp>
            <p:nvCxnSpPr>
              <p:cNvPr id="12" name="直接连接符 11"/>
              <p:cNvCxnSpPr/>
              <p:nvPr userDrawn="1">
                <p:custDataLst>
                  <p:tags r:id="rId11"/>
                </p:custDataLst>
              </p:nvPr>
            </p:nvCxnSpPr>
            <p:spPr>
              <a:xfrm rot="20338373" flipH="1">
                <a:off x="10695238" y="-178158"/>
                <a:ext cx="1653760" cy="1791812"/>
              </a:xfrm>
              <a:prstGeom prst="line">
                <a:avLst/>
              </a:prstGeom>
              <a:noFill/>
              <a:ln w="34925" cap="rnd">
                <a:gradFill>
                  <a:gsLst>
                    <a:gs pos="0">
                      <a:schemeClr val="accent1">
                        <a:alpha val="10000"/>
                      </a:schemeClr>
                    </a:gs>
                    <a:gs pos="39000">
                      <a:schemeClr val="accent1">
                        <a:lumMod val="20000"/>
                        <a:lumOff val="80000"/>
                        <a:alpha val="70000"/>
                      </a:schemeClr>
                    </a:gs>
                    <a:gs pos="76000">
                      <a:schemeClr val="accent1">
                        <a:alpha val="70000"/>
                      </a:schemeClr>
                    </a:gs>
                    <a:gs pos="100000">
                      <a:schemeClr val="accent1">
                        <a:lumMod val="50000"/>
                        <a:alpha val="10000"/>
                      </a:schemeClr>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cxnSp>
        </p:grpSp>
      </p:grpSp>
      <p:pic>
        <p:nvPicPr>
          <p:cNvPr id="6" name="图片 5"/>
          <p:cNvPicPr>
            <a:picLocks noChangeAspect="1"/>
          </p:cNvPicPr>
          <p:nvPr userDrawn="1"/>
        </p:nvPicPr>
        <p:blipFill>
          <a:blip r:embed="rId12"/>
          <a:stretch>
            <a:fillRect/>
          </a:stretch>
        </p:blipFill>
        <p:spPr>
          <a:xfrm>
            <a:off x="10443396" y="0"/>
            <a:ext cx="1746676" cy="597547"/>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a:off x="-109020" y="-583228"/>
            <a:ext cx="13063020" cy="7898484"/>
            <a:chOff x="-109020" y="-583228"/>
            <a:chExt cx="13063020" cy="7898484"/>
          </a:xfrm>
        </p:grpSpPr>
        <p:sp>
          <p:nvSpPr>
            <p:cNvPr id="8" name="矩形 7"/>
            <p:cNvSpPr/>
            <p:nvPr userDrawn="1">
              <p:custDataLst>
                <p:tags r:id="rId3"/>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userDrawn="1"/>
          </p:nvGrpSpPr>
          <p:grpSpPr>
            <a:xfrm>
              <a:off x="10695238" y="-583228"/>
              <a:ext cx="1653760" cy="2196882"/>
              <a:chOff x="10695238" y="-583228"/>
              <a:chExt cx="1653760" cy="2196882"/>
            </a:xfrm>
          </p:grpSpPr>
          <p:cxnSp>
            <p:nvCxnSpPr>
              <p:cNvPr id="12" name="直接连接符 11"/>
              <p:cNvCxnSpPr/>
              <p:nvPr userDrawn="1">
                <p:custDataLst>
                  <p:tags r:id="rId4"/>
                </p:custDataLst>
              </p:nvPr>
            </p:nvCxnSpPr>
            <p:spPr>
              <a:xfrm rot="20338373" flipH="1">
                <a:off x="10783446" y="-583228"/>
                <a:ext cx="1214739" cy="1316142"/>
              </a:xfrm>
              <a:prstGeom prst="line">
                <a:avLst/>
              </a:prstGeom>
              <a:noFill/>
              <a:ln w="0" cap="rnd">
                <a:gradFill>
                  <a:gsLst>
                    <a:gs pos="0">
                      <a:schemeClr val="accent1">
                        <a:alpha val="10000"/>
                      </a:schemeClr>
                    </a:gs>
                    <a:gs pos="39000">
                      <a:schemeClr val="accent1">
                        <a:lumMod val="20000"/>
                        <a:lumOff val="80000"/>
                        <a:alpha val="70000"/>
                      </a:schemeClr>
                    </a:gs>
                    <a:gs pos="76000">
                      <a:schemeClr val="accent1">
                        <a:alpha val="70000"/>
                      </a:schemeClr>
                    </a:gs>
                    <a:gs pos="100000">
                      <a:schemeClr val="accent1">
                        <a:lumMod val="50000"/>
                        <a:alpha val="10000"/>
                      </a:schemeClr>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userDrawn="1">
                <p:custDataLst>
                  <p:tags r:id="rId5"/>
                </p:custDataLst>
              </p:nvPr>
            </p:nvCxnSpPr>
            <p:spPr>
              <a:xfrm rot="20338373" flipH="1">
                <a:off x="10695238" y="-178158"/>
                <a:ext cx="1653760" cy="1791812"/>
              </a:xfrm>
              <a:prstGeom prst="line">
                <a:avLst/>
              </a:prstGeom>
              <a:noFill/>
              <a:ln w="34925" cap="rnd">
                <a:gradFill>
                  <a:gsLst>
                    <a:gs pos="0">
                      <a:schemeClr val="accent1">
                        <a:alpha val="10000"/>
                      </a:schemeClr>
                    </a:gs>
                    <a:gs pos="39000">
                      <a:schemeClr val="accent1">
                        <a:lumMod val="20000"/>
                        <a:lumOff val="80000"/>
                        <a:alpha val="70000"/>
                      </a:schemeClr>
                    </a:gs>
                    <a:gs pos="76000">
                      <a:schemeClr val="accent1">
                        <a:alpha val="70000"/>
                      </a:schemeClr>
                    </a:gs>
                    <a:gs pos="100000">
                      <a:schemeClr val="accent1">
                        <a:lumMod val="50000"/>
                        <a:alpha val="10000"/>
                      </a:schemeClr>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cxnSp>
        </p:grpSp>
        <p:sp>
          <p:nvSpPr>
            <p:cNvPr id="14" name="平行四边形 13"/>
            <p:cNvSpPr/>
            <p:nvPr userDrawn="1">
              <p:custDataLst>
                <p:tags r:id="rId6"/>
              </p:custDataLst>
            </p:nvPr>
          </p:nvSpPr>
          <p:spPr>
            <a:xfrm>
              <a:off x="10008167" y="0"/>
              <a:ext cx="2945833" cy="2209800"/>
            </a:xfrm>
            <a:prstGeom prst="parallelogram">
              <a:avLst>
                <a:gd name="adj" fmla="val 37187"/>
              </a:avLst>
            </a:prstGeom>
            <a:gradFill>
              <a:gsLst>
                <a:gs pos="0">
                  <a:schemeClr val="accent1">
                    <a:alpha val="20000"/>
                  </a:schemeClr>
                </a:gs>
                <a:gs pos="99000">
                  <a:schemeClr val="tx2">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R="0" lvl="0" indent="0" algn="ctr" fontAlgn="auto">
                <a:lnSpc>
                  <a:spcPct val="100000"/>
                </a:lnSpc>
                <a:spcBef>
                  <a:spcPts val="0"/>
                </a:spcBef>
                <a:spcAft>
                  <a:spcPts val="0"/>
                </a:spcAft>
                <a:buClrTx/>
                <a:buSzTx/>
                <a:buFontTx/>
                <a:buNone/>
              </a:pPr>
              <a:endParaRPr kumimoji="0" lang="zh-CN" altLang="en-US" b="0" i="0" u="none" strike="noStrike" cap="none" spc="0" normalizeH="0" baseline="0">
                <a:ln>
                  <a:noFill/>
                </a:ln>
                <a:solidFill>
                  <a:prstClr val="white"/>
                </a:solidFill>
                <a:effectLst/>
                <a:uLnTx/>
                <a:uFillTx/>
                <a:latin typeface="等线" panose="02010600030101010101" charset="-122"/>
                <a:ea typeface="等线" panose="02010600030101010101" charset="-122"/>
              </a:endParaRPr>
            </a:p>
          </p:txBody>
        </p:sp>
        <p:grpSp>
          <p:nvGrpSpPr>
            <p:cNvPr id="15" name="组合 14"/>
            <p:cNvGrpSpPr/>
            <p:nvPr userDrawn="1"/>
          </p:nvGrpSpPr>
          <p:grpSpPr>
            <a:xfrm>
              <a:off x="-109020" y="5691761"/>
              <a:ext cx="1214739" cy="1623495"/>
              <a:chOff x="-109020" y="5691761"/>
              <a:chExt cx="1214739" cy="1623495"/>
            </a:xfrm>
          </p:grpSpPr>
          <p:cxnSp>
            <p:nvCxnSpPr>
              <p:cNvPr id="16" name="直接连接符 15"/>
              <p:cNvCxnSpPr/>
              <p:nvPr userDrawn="1">
                <p:custDataLst>
                  <p:tags r:id="rId7"/>
                </p:custDataLst>
              </p:nvPr>
            </p:nvCxnSpPr>
            <p:spPr>
              <a:xfrm rot="20338373" flipH="1">
                <a:off x="-109020" y="5691761"/>
                <a:ext cx="1214739" cy="1316142"/>
              </a:xfrm>
              <a:prstGeom prst="line">
                <a:avLst/>
              </a:prstGeom>
              <a:noFill/>
              <a:ln w="0" cap="rnd">
                <a:gradFill>
                  <a:gsLst>
                    <a:gs pos="0">
                      <a:schemeClr val="accent1">
                        <a:alpha val="10000"/>
                      </a:schemeClr>
                    </a:gs>
                    <a:gs pos="39000">
                      <a:schemeClr val="accent1">
                        <a:lumMod val="20000"/>
                        <a:lumOff val="80000"/>
                        <a:alpha val="70000"/>
                      </a:schemeClr>
                    </a:gs>
                    <a:gs pos="71000">
                      <a:schemeClr val="accent1">
                        <a:alpha val="70000"/>
                      </a:schemeClr>
                    </a:gs>
                    <a:gs pos="100000">
                      <a:schemeClr val="accent1">
                        <a:lumMod val="50000"/>
                        <a:alpha val="10000"/>
                      </a:schemeClr>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cxnSp>
          <p:cxnSp>
            <p:nvCxnSpPr>
              <p:cNvPr id="17" name="直接连接符 16"/>
              <p:cNvCxnSpPr/>
              <p:nvPr userDrawn="1">
                <p:custDataLst>
                  <p:tags r:id="rId8"/>
                </p:custDataLst>
              </p:nvPr>
            </p:nvCxnSpPr>
            <p:spPr>
              <a:xfrm rot="20338373" flipH="1">
                <a:off x="254604" y="6798497"/>
                <a:ext cx="476944" cy="516759"/>
              </a:xfrm>
              <a:prstGeom prst="line">
                <a:avLst/>
              </a:prstGeom>
              <a:noFill/>
              <a:ln w="0" cap="rnd">
                <a:gradFill>
                  <a:gsLst>
                    <a:gs pos="0">
                      <a:schemeClr val="accent1">
                        <a:alpha val="10000"/>
                      </a:schemeClr>
                    </a:gs>
                    <a:gs pos="39000">
                      <a:schemeClr val="accent1">
                        <a:lumMod val="20000"/>
                        <a:lumOff val="80000"/>
                        <a:alpha val="70000"/>
                      </a:schemeClr>
                    </a:gs>
                    <a:gs pos="71000">
                      <a:schemeClr val="accent1">
                        <a:alpha val="70000"/>
                      </a:schemeClr>
                    </a:gs>
                    <a:gs pos="100000">
                      <a:schemeClr val="accent1">
                        <a:lumMod val="50000"/>
                        <a:alpha val="10000"/>
                      </a:schemeClr>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cxnSp>
        </p:grpSp>
      </p:grpSp>
      <p:sp>
        <p:nvSpPr>
          <p:cNvPr id="2" name="标题 1"/>
          <p:cNvSpPr>
            <a:spLocks noGrp="1"/>
          </p:cNvSpPr>
          <p:nvPr>
            <p:ph type="title" hasCustomPrompt="1"/>
            <p:custDataLst>
              <p:tags r:id="rId9"/>
            </p:custDataLst>
          </p:nvPr>
        </p:nvSpPr>
        <p:spPr>
          <a:xfrm>
            <a:off x="1281600" y="1249200"/>
            <a:ext cx="9626400" cy="723600"/>
          </a:xfrm>
        </p:spPr>
        <p:txBody>
          <a:bodyPr anchor="ctr"/>
          <a:lstStyle>
            <a:lvl1pPr>
              <a:defRPr sz="3200" baseline="0">
                <a:solidFill>
                  <a:schemeClr val="tx1">
                    <a:lumMod val="85000"/>
                    <a:lumOff val="15000"/>
                  </a:schemeClr>
                </a:solidFill>
                <a:latin typeface="Arial" panose="020B0604020202090204" pitchFamily="34" charset="0"/>
                <a:ea typeface="微软雅黑" panose="020B0503020204020204" pitchFamily="3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0"/>
            </p:custDataLst>
          </p:nvPr>
        </p:nvSpPr>
        <p:spPr>
          <a:xfrm>
            <a:off x="1281113" y="2163600"/>
            <a:ext cx="9626600" cy="3445200"/>
          </a:xfrm>
        </p:spPr>
        <p:txBody>
          <a:bodyPr/>
          <a:lstStyle>
            <a:lvl1pPr>
              <a:defRPr baseline="0">
                <a:solidFill>
                  <a:schemeClr val="tx1">
                    <a:lumMod val="85000"/>
                    <a:lumOff val="15000"/>
                  </a:schemeClr>
                </a:solidFill>
                <a:latin typeface="Arial" panose="020B0604020202090204" pitchFamily="34" charset="0"/>
                <a:ea typeface="微软雅黑" panose="020B0503020204020204" pitchFamily="34" charset="-122"/>
              </a:defRPr>
            </a:lvl1pPr>
            <a:lvl2pPr>
              <a:defRPr baseline="0">
                <a:solidFill>
                  <a:schemeClr val="tx1">
                    <a:lumMod val="85000"/>
                    <a:lumOff val="15000"/>
                  </a:schemeClr>
                </a:solidFill>
                <a:latin typeface="Arial" panose="020B0604020202090204" pitchFamily="34" charset="0"/>
                <a:ea typeface="微软雅黑" panose="020B0503020204020204" pitchFamily="34" charset="-122"/>
              </a:defRPr>
            </a:lvl2pPr>
            <a:lvl3pPr>
              <a:defRPr baseline="0">
                <a:solidFill>
                  <a:schemeClr val="tx1">
                    <a:lumMod val="85000"/>
                    <a:lumOff val="15000"/>
                  </a:schemeClr>
                </a:solidFill>
                <a:latin typeface="Arial" panose="020B0604020202090204" pitchFamily="34" charset="0"/>
                <a:ea typeface="微软雅黑" panose="020B0503020204020204" pitchFamily="34" charset="-122"/>
              </a:defRPr>
            </a:lvl3pPr>
            <a:lvl4pPr>
              <a:defRPr baseline="0">
                <a:solidFill>
                  <a:schemeClr val="tx1">
                    <a:lumMod val="85000"/>
                    <a:lumOff val="15000"/>
                  </a:schemeClr>
                </a:solidFill>
                <a:latin typeface="Arial" panose="020B0604020202090204" pitchFamily="34" charset="0"/>
                <a:ea typeface="微软雅黑" panose="020B0503020204020204" pitchFamily="34" charset="-122"/>
              </a:defRPr>
            </a:lvl4pPr>
            <a:lvl5pPr>
              <a:defRPr baseline="0">
                <a:solidFill>
                  <a:schemeClr val="tx1">
                    <a:lumMod val="85000"/>
                    <a:lumOff val="15000"/>
                  </a:schemeClr>
                </a:solidFill>
                <a:latin typeface="Arial" panose="020B060402020209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a:lstStyle/>
          <a:p>
            <a:endParaRPr lang="zh-CN" altLang="en-US" dirty="0"/>
          </a:p>
        </p:txBody>
      </p:sp>
      <p:sp>
        <p:nvSpPr>
          <p:cNvPr id="5" name="灯片编号占位符 4"/>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dirty="0"/>
          </a:p>
        </p:txBody>
      </p:sp>
      <p:pic>
        <p:nvPicPr>
          <p:cNvPr id="9" name="图片 8"/>
          <p:cNvPicPr>
            <a:picLocks noChangeAspect="1"/>
          </p:cNvPicPr>
          <p:nvPr userDrawn="1"/>
        </p:nvPicPr>
        <p:blipFill>
          <a:blip r:embed="rId14"/>
          <a:stretch>
            <a:fillRect/>
          </a:stretch>
        </p:blipFill>
        <p:spPr>
          <a:xfrm>
            <a:off x="10443396" y="0"/>
            <a:ext cx="1746676" cy="597547"/>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grpSp>
        <p:nvGrpSpPr>
          <p:cNvPr id="15" name="组合 14"/>
          <p:cNvGrpSpPr/>
          <p:nvPr userDrawn="1">
            <p:custDataLst>
              <p:tags r:id="rId3"/>
            </p:custDataLst>
          </p:nvPr>
        </p:nvGrpSpPr>
        <p:grpSpPr>
          <a:xfrm>
            <a:off x="-109020" y="0"/>
            <a:ext cx="13063020" cy="7315256"/>
            <a:chOff x="-109020" y="0"/>
            <a:chExt cx="13063020" cy="7315256"/>
          </a:xfrm>
        </p:grpSpPr>
        <p:grpSp>
          <p:nvGrpSpPr>
            <p:cNvPr id="16" name="组合 15"/>
            <p:cNvGrpSpPr/>
            <p:nvPr userDrawn="1"/>
          </p:nvGrpSpPr>
          <p:grpSpPr>
            <a:xfrm>
              <a:off x="-109020" y="5691761"/>
              <a:ext cx="1214739" cy="1623495"/>
              <a:chOff x="-109020" y="5691761"/>
              <a:chExt cx="1214739" cy="1623495"/>
            </a:xfrm>
          </p:grpSpPr>
          <p:cxnSp>
            <p:nvCxnSpPr>
              <p:cNvPr id="18" name="直接连接符 17"/>
              <p:cNvCxnSpPr/>
              <p:nvPr userDrawn="1">
                <p:custDataLst>
                  <p:tags r:id="rId4"/>
                </p:custDataLst>
              </p:nvPr>
            </p:nvCxnSpPr>
            <p:spPr>
              <a:xfrm rot="20338373" flipH="1">
                <a:off x="-109020" y="5691761"/>
                <a:ext cx="1214739" cy="1316142"/>
              </a:xfrm>
              <a:prstGeom prst="line">
                <a:avLst/>
              </a:prstGeom>
              <a:noFill/>
              <a:ln w="0" cap="rnd">
                <a:gradFill>
                  <a:gsLst>
                    <a:gs pos="0">
                      <a:schemeClr val="accent1">
                        <a:alpha val="10000"/>
                      </a:schemeClr>
                    </a:gs>
                    <a:gs pos="39000">
                      <a:schemeClr val="accent1">
                        <a:lumMod val="20000"/>
                        <a:lumOff val="80000"/>
                        <a:alpha val="70000"/>
                      </a:schemeClr>
                    </a:gs>
                    <a:gs pos="71000">
                      <a:schemeClr val="accent1">
                        <a:alpha val="70000"/>
                      </a:schemeClr>
                    </a:gs>
                    <a:gs pos="100000">
                      <a:schemeClr val="accent1">
                        <a:lumMod val="50000"/>
                        <a:alpha val="10000"/>
                      </a:schemeClr>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cxnSp>
          <p:cxnSp>
            <p:nvCxnSpPr>
              <p:cNvPr id="19" name="直接连接符 18"/>
              <p:cNvCxnSpPr/>
              <p:nvPr userDrawn="1">
                <p:custDataLst>
                  <p:tags r:id="rId5"/>
                </p:custDataLst>
              </p:nvPr>
            </p:nvCxnSpPr>
            <p:spPr>
              <a:xfrm rot="20338373" flipH="1">
                <a:off x="254604" y="6798497"/>
                <a:ext cx="476944" cy="516759"/>
              </a:xfrm>
              <a:prstGeom prst="line">
                <a:avLst/>
              </a:prstGeom>
              <a:noFill/>
              <a:ln w="0" cap="rnd">
                <a:gradFill>
                  <a:gsLst>
                    <a:gs pos="0">
                      <a:schemeClr val="accent1">
                        <a:alpha val="10000"/>
                      </a:schemeClr>
                    </a:gs>
                    <a:gs pos="39000">
                      <a:schemeClr val="accent1">
                        <a:lumMod val="20000"/>
                        <a:lumOff val="80000"/>
                        <a:alpha val="70000"/>
                      </a:schemeClr>
                    </a:gs>
                    <a:gs pos="71000">
                      <a:schemeClr val="accent1">
                        <a:alpha val="70000"/>
                      </a:schemeClr>
                    </a:gs>
                    <a:gs pos="100000">
                      <a:schemeClr val="accent1">
                        <a:lumMod val="50000"/>
                        <a:alpha val="10000"/>
                      </a:schemeClr>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cxnSp>
        </p:grpSp>
        <p:sp>
          <p:nvSpPr>
            <p:cNvPr id="17" name="平行四边形 16"/>
            <p:cNvSpPr/>
            <p:nvPr userDrawn="1">
              <p:custDataLst>
                <p:tags r:id="rId6"/>
              </p:custDataLst>
            </p:nvPr>
          </p:nvSpPr>
          <p:spPr>
            <a:xfrm>
              <a:off x="10008167" y="0"/>
              <a:ext cx="2945833" cy="2209800"/>
            </a:xfrm>
            <a:prstGeom prst="parallelogram">
              <a:avLst>
                <a:gd name="adj" fmla="val 37187"/>
              </a:avLst>
            </a:prstGeom>
            <a:gradFill>
              <a:gsLst>
                <a:gs pos="0">
                  <a:schemeClr val="accent1">
                    <a:alpha val="20000"/>
                  </a:schemeClr>
                </a:gs>
                <a:gs pos="99000">
                  <a:schemeClr val="tx2">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R="0" lvl="0" indent="0" algn="ctr" fontAlgn="auto">
                <a:lnSpc>
                  <a:spcPct val="100000"/>
                </a:lnSpc>
                <a:spcBef>
                  <a:spcPts val="0"/>
                </a:spcBef>
                <a:spcAft>
                  <a:spcPts val="0"/>
                </a:spcAft>
                <a:buClrTx/>
                <a:buSzTx/>
                <a:buFontTx/>
                <a:buNone/>
              </a:pPr>
              <a:endParaRPr kumimoji="0" lang="zh-CN" altLang="en-US" b="0" i="0" u="none" strike="noStrike" cap="none" spc="0" normalizeH="0" baseline="0">
                <a:ln>
                  <a:noFill/>
                </a:ln>
                <a:solidFill>
                  <a:prstClr val="white"/>
                </a:solidFill>
                <a:effectLst/>
                <a:uLnTx/>
                <a:uFillTx/>
                <a:latin typeface="等线" panose="02010600030101010101" charset="-122"/>
                <a:ea typeface="等线" panose="02010600030101010101" charset="-122"/>
              </a:endParaRPr>
            </a:p>
          </p:txBody>
        </p:sp>
      </p:grpSp>
      <p:sp>
        <p:nvSpPr>
          <p:cNvPr id="2" name="标题 1"/>
          <p:cNvSpPr>
            <a:spLocks noGrp="1"/>
          </p:cNvSpPr>
          <p:nvPr>
            <p:ph type="title" hasCustomPrompt="1"/>
            <p:custDataLst>
              <p:tags r:id="rId7"/>
            </p:custDataLst>
          </p:nvPr>
        </p:nvSpPr>
        <p:spPr>
          <a:xfrm>
            <a:off x="583200" y="770400"/>
            <a:ext cx="3960000" cy="882000"/>
          </a:xfrm>
        </p:spPr>
        <p:txBody>
          <a:bodyPr anchor="ctr"/>
          <a:lstStyle>
            <a:lvl1pPr>
              <a:defRPr sz="3600" baseline="0">
                <a:solidFill>
                  <a:schemeClr val="tx1">
                    <a:lumMod val="85000"/>
                    <a:lumOff val="15000"/>
                  </a:schemeClr>
                </a:solidFill>
                <a:latin typeface="(使用中文字体)"/>
                <a:ea typeface="微软雅黑" panose="020B0503020204020204" pitchFamily="3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586800" y="1764000"/>
            <a:ext cx="3956400" cy="4093200"/>
          </a:xfrm>
        </p:spPr>
        <p:txBody>
          <a:bodyPr/>
          <a:lstStyle>
            <a:lvl1pPr>
              <a:defRPr baseline="0">
                <a:solidFill>
                  <a:schemeClr val="tx1">
                    <a:lumMod val="85000"/>
                    <a:lumOff val="15000"/>
                  </a:schemeClr>
                </a:solidFill>
                <a:latin typeface="(使用中文字体)"/>
                <a:ea typeface="微软雅黑" panose="020B0503020204020204" pitchFamily="34" charset="-122"/>
              </a:defRPr>
            </a:lvl1pPr>
            <a:lvl2pPr>
              <a:defRPr baseline="0">
                <a:solidFill>
                  <a:schemeClr val="tx1">
                    <a:lumMod val="85000"/>
                    <a:lumOff val="15000"/>
                  </a:schemeClr>
                </a:solidFill>
                <a:latin typeface="(使用中文字体)"/>
                <a:ea typeface="微软雅黑" panose="020B0503020204020204" pitchFamily="34" charset="-122"/>
              </a:defRPr>
            </a:lvl2pPr>
            <a:lvl3pPr>
              <a:defRPr baseline="0">
                <a:solidFill>
                  <a:schemeClr val="tx1">
                    <a:lumMod val="85000"/>
                    <a:lumOff val="15000"/>
                  </a:schemeClr>
                </a:solidFill>
                <a:latin typeface="(使用中文字体)"/>
                <a:ea typeface="微软雅黑" panose="020B0503020204020204" pitchFamily="34" charset="-122"/>
              </a:defRPr>
            </a:lvl3pPr>
            <a:lvl4pPr>
              <a:defRPr baseline="0">
                <a:solidFill>
                  <a:schemeClr val="tx1">
                    <a:lumMod val="85000"/>
                    <a:lumOff val="15000"/>
                  </a:schemeClr>
                </a:solidFill>
                <a:latin typeface="(使用中文字体)"/>
                <a:ea typeface="微软雅黑" panose="020B0503020204020204" pitchFamily="34" charset="-122"/>
              </a:defRPr>
            </a:lvl4pPr>
            <a:lvl5pPr>
              <a:defRPr baseline="0">
                <a:solidFill>
                  <a:schemeClr val="tx1">
                    <a:lumMod val="85000"/>
                    <a:lumOff val="15000"/>
                  </a:schemeClr>
                </a:solidFill>
                <a:latin typeface="(使用中文字体)"/>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5101200" y="769938"/>
            <a:ext cx="6480000" cy="5087937"/>
          </a:xfrm>
        </p:spPr>
        <p:txBody>
          <a:bodyPr/>
          <a:lstStyle>
            <a:lvl1pPr>
              <a:defRPr baseline="0">
                <a:solidFill>
                  <a:schemeClr val="tx1">
                    <a:lumMod val="85000"/>
                    <a:lumOff val="15000"/>
                  </a:schemeClr>
                </a:solidFill>
                <a:latin typeface="Arial" panose="020B0604020202090204" pitchFamily="34" charset="0"/>
                <a:ea typeface="微软雅黑" panose="020B0503020204020204" pitchFamily="34" charset="-122"/>
              </a:defRPr>
            </a:lvl1pPr>
            <a:lvl2pPr>
              <a:defRPr baseline="0">
                <a:solidFill>
                  <a:schemeClr val="tx1">
                    <a:lumMod val="85000"/>
                    <a:lumOff val="15000"/>
                  </a:schemeClr>
                </a:solidFill>
                <a:latin typeface="Arial" panose="020B0604020202090204" pitchFamily="34" charset="0"/>
                <a:ea typeface="微软雅黑" panose="020B0503020204020204" pitchFamily="34" charset="-122"/>
              </a:defRPr>
            </a:lvl2pPr>
            <a:lvl3pPr>
              <a:defRPr baseline="0">
                <a:solidFill>
                  <a:schemeClr val="tx1">
                    <a:lumMod val="85000"/>
                    <a:lumOff val="15000"/>
                  </a:schemeClr>
                </a:solidFill>
                <a:latin typeface="Arial" panose="020B0604020202090204" pitchFamily="34" charset="0"/>
                <a:ea typeface="微软雅黑" panose="020B0503020204020204" pitchFamily="34" charset="-122"/>
              </a:defRPr>
            </a:lvl3pPr>
            <a:lvl4pPr>
              <a:defRPr baseline="0">
                <a:solidFill>
                  <a:schemeClr val="tx1">
                    <a:lumMod val="85000"/>
                    <a:lumOff val="15000"/>
                  </a:schemeClr>
                </a:solidFill>
                <a:latin typeface="Arial" panose="020B0604020202090204" pitchFamily="34" charset="0"/>
                <a:ea typeface="微软雅黑" panose="020B0503020204020204" pitchFamily="34" charset="-122"/>
              </a:defRPr>
            </a:lvl4pPr>
            <a:lvl5pPr>
              <a:defRPr baseline="0">
                <a:solidFill>
                  <a:schemeClr val="tx1">
                    <a:lumMod val="85000"/>
                    <a:lumOff val="15000"/>
                  </a:schemeClr>
                </a:solidFill>
                <a:latin typeface="Arial" panose="020B060402020209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6" name="图片 5"/>
          <p:cNvPicPr>
            <a:picLocks noChangeAspect="1"/>
          </p:cNvPicPr>
          <p:nvPr userDrawn="1"/>
        </p:nvPicPr>
        <p:blipFill>
          <a:blip r:embed="rId13"/>
          <a:stretch>
            <a:fillRect/>
          </a:stretch>
        </p:blipFill>
        <p:spPr>
          <a:xfrm>
            <a:off x="10443396" y="0"/>
            <a:ext cx="1746676" cy="597547"/>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tx1">
                  <a:lumMod val="75000"/>
                  <a:lumOff val="25000"/>
                </a:schemeClr>
              </a:solidFill>
              <a:sym typeface="+mn-ea"/>
            </a:endParaRPr>
          </a:p>
        </p:txBody>
      </p:sp>
      <p:grpSp>
        <p:nvGrpSpPr>
          <p:cNvPr id="14" name="组合 13"/>
          <p:cNvGrpSpPr/>
          <p:nvPr userDrawn="1">
            <p:custDataLst>
              <p:tags r:id="rId3"/>
            </p:custDataLst>
          </p:nvPr>
        </p:nvGrpSpPr>
        <p:grpSpPr>
          <a:xfrm>
            <a:off x="-109020" y="0"/>
            <a:ext cx="13063020" cy="7315256"/>
            <a:chOff x="-109020" y="0"/>
            <a:chExt cx="13063020" cy="7315256"/>
          </a:xfrm>
        </p:grpSpPr>
        <p:grpSp>
          <p:nvGrpSpPr>
            <p:cNvPr id="15" name="组合 14"/>
            <p:cNvGrpSpPr/>
            <p:nvPr userDrawn="1"/>
          </p:nvGrpSpPr>
          <p:grpSpPr>
            <a:xfrm>
              <a:off x="-109020" y="5691761"/>
              <a:ext cx="1214739" cy="1623495"/>
              <a:chOff x="-109020" y="5691761"/>
              <a:chExt cx="1214739" cy="1623495"/>
            </a:xfrm>
          </p:grpSpPr>
          <p:cxnSp>
            <p:nvCxnSpPr>
              <p:cNvPr id="17" name="直接连接符 16"/>
              <p:cNvCxnSpPr/>
              <p:nvPr userDrawn="1">
                <p:custDataLst>
                  <p:tags r:id="rId4"/>
                </p:custDataLst>
              </p:nvPr>
            </p:nvCxnSpPr>
            <p:spPr>
              <a:xfrm rot="20338373" flipH="1">
                <a:off x="-109020" y="5691761"/>
                <a:ext cx="1214739" cy="1316142"/>
              </a:xfrm>
              <a:prstGeom prst="line">
                <a:avLst/>
              </a:prstGeom>
              <a:noFill/>
              <a:ln w="0" cap="rnd">
                <a:gradFill>
                  <a:gsLst>
                    <a:gs pos="0">
                      <a:schemeClr val="accent1">
                        <a:alpha val="10000"/>
                      </a:schemeClr>
                    </a:gs>
                    <a:gs pos="39000">
                      <a:schemeClr val="accent1">
                        <a:lumMod val="20000"/>
                        <a:lumOff val="80000"/>
                        <a:alpha val="70000"/>
                      </a:schemeClr>
                    </a:gs>
                    <a:gs pos="71000">
                      <a:schemeClr val="accent1">
                        <a:alpha val="70000"/>
                      </a:schemeClr>
                    </a:gs>
                    <a:gs pos="100000">
                      <a:schemeClr val="accent1">
                        <a:lumMod val="50000"/>
                        <a:alpha val="10000"/>
                      </a:schemeClr>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userDrawn="1">
                <p:custDataLst>
                  <p:tags r:id="rId5"/>
                </p:custDataLst>
              </p:nvPr>
            </p:nvCxnSpPr>
            <p:spPr>
              <a:xfrm rot="20338373" flipH="1">
                <a:off x="254604" y="6798497"/>
                <a:ext cx="476944" cy="516759"/>
              </a:xfrm>
              <a:prstGeom prst="line">
                <a:avLst/>
              </a:prstGeom>
              <a:noFill/>
              <a:ln w="0" cap="rnd">
                <a:gradFill>
                  <a:gsLst>
                    <a:gs pos="0">
                      <a:schemeClr val="accent1">
                        <a:alpha val="10000"/>
                      </a:schemeClr>
                    </a:gs>
                    <a:gs pos="39000">
                      <a:schemeClr val="accent1">
                        <a:lumMod val="20000"/>
                        <a:lumOff val="80000"/>
                        <a:alpha val="70000"/>
                      </a:schemeClr>
                    </a:gs>
                    <a:gs pos="71000">
                      <a:schemeClr val="accent1">
                        <a:alpha val="70000"/>
                      </a:schemeClr>
                    </a:gs>
                    <a:gs pos="100000">
                      <a:schemeClr val="accent1">
                        <a:lumMod val="50000"/>
                        <a:alpha val="10000"/>
                      </a:schemeClr>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cxnSp>
        </p:grpSp>
        <p:sp>
          <p:nvSpPr>
            <p:cNvPr id="16" name="平行四边形 15"/>
            <p:cNvSpPr/>
            <p:nvPr userDrawn="1">
              <p:custDataLst>
                <p:tags r:id="rId6"/>
              </p:custDataLst>
            </p:nvPr>
          </p:nvSpPr>
          <p:spPr>
            <a:xfrm>
              <a:off x="10008167" y="0"/>
              <a:ext cx="2945833" cy="2209800"/>
            </a:xfrm>
            <a:prstGeom prst="parallelogram">
              <a:avLst>
                <a:gd name="adj" fmla="val 37187"/>
              </a:avLst>
            </a:prstGeom>
            <a:gradFill>
              <a:gsLst>
                <a:gs pos="0">
                  <a:schemeClr val="accent1">
                    <a:alpha val="20000"/>
                  </a:schemeClr>
                </a:gs>
                <a:gs pos="99000">
                  <a:schemeClr val="tx2">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R="0" lvl="0" indent="0" algn="ctr" fontAlgn="auto">
                <a:lnSpc>
                  <a:spcPct val="100000"/>
                </a:lnSpc>
                <a:spcBef>
                  <a:spcPts val="0"/>
                </a:spcBef>
                <a:spcAft>
                  <a:spcPts val="0"/>
                </a:spcAft>
                <a:buClrTx/>
                <a:buSzTx/>
                <a:buFontTx/>
                <a:buNone/>
              </a:pPr>
              <a:endParaRPr kumimoji="0" lang="zh-CN" altLang="en-US" b="0" i="0" u="none" strike="noStrike" cap="none" spc="0" normalizeH="0" baseline="0">
                <a:ln>
                  <a:noFill/>
                </a:ln>
                <a:solidFill>
                  <a:prstClr val="white"/>
                </a:solidFill>
                <a:effectLst/>
                <a:uLnTx/>
                <a:uFillTx/>
                <a:latin typeface="等线" panose="02010600030101010101" charset="-122"/>
                <a:ea typeface="等线" panose="02010600030101010101" charset="-122"/>
              </a:endParaRPr>
            </a:p>
          </p:txBody>
        </p:sp>
      </p:grpSp>
      <p:sp>
        <p:nvSpPr>
          <p:cNvPr id="11" name="矩形 10"/>
          <p:cNvSpPr/>
          <p:nvPr userDrawn="1">
            <p:custDataLst>
              <p:tags r:id="rId7"/>
            </p:custDataLst>
          </p:nvPr>
        </p:nvSpPr>
        <p:spPr>
          <a:xfrm>
            <a:off x="12028867" y="0"/>
            <a:ext cx="163133" cy="112122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2" name="标题 1"/>
          <p:cNvSpPr>
            <a:spLocks noGrp="1"/>
          </p:cNvSpPr>
          <p:nvPr>
            <p:ph type="title"/>
            <p:custDataLst>
              <p:tags r:id="rId8"/>
            </p:custDataLst>
          </p:nvPr>
        </p:nvSpPr>
        <p:spPr>
          <a:xfrm>
            <a:off x="612000" y="781200"/>
            <a:ext cx="10976400" cy="626400"/>
          </a:xfrm>
        </p:spPr>
        <p:txBody>
          <a:bodyPr anchor="ctr"/>
          <a:lstStyle>
            <a:lvl1pPr algn="ctr">
              <a:defRPr sz="3600" baseline="0">
                <a:solidFill>
                  <a:schemeClr val="tx1">
                    <a:lumMod val="85000"/>
                    <a:lumOff val="15000"/>
                  </a:schemeClr>
                </a:solidFill>
                <a:latin typeface="Arial" panose="020B060402020209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p>
            <a:endParaRPr lang="zh-CN" altLang="en-US" dirty="0"/>
          </a:p>
        </p:txBody>
      </p:sp>
      <p:sp>
        <p:nvSpPr>
          <p:cNvPr id="5" name="灯片编号占位符 4"/>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2"/>
            </p:custDataLst>
          </p:nvPr>
        </p:nvSpPr>
        <p:spPr>
          <a:xfrm>
            <a:off x="612000" y="1659600"/>
            <a:ext cx="10975975" cy="828000"/>
          </a:xfrm>
        </p:spPr>
        <p:txBody>
          <a:bodyPr/>
          <a:lstStyle>
            <a:lvl1pPr algn="ctr">
              <a:defRPr baseline="0">
                <a:solidFill>
                  <a:schemeClr val="tx1">
                    <a:lumMod val="85000"/>
                    <a:lumOff val="15000"/>
                  </a:schemeClr>
                </a:solidFill>
                <a:latin typeface="Arial" panose="020B060402020209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3"/>
            </p:custDataLst>
          </p:nvPr>
        </p:nvSpPr>
        <p:spPr>
          <a:xfrm>
            <a:off x="612775" y="2808000"/>
            <a:ext cx="10965600" cy="3430800"/>
          </a:xfrm>
        </p:spPr>
        <p:txBody>
          <a:bodyPr/>
          <a:lstStyle>
            <a:lvl1pPr>
              <a:defRPr baseline="0">
                <a:solidFill>
                  <a:schemeClr val="tx1">
                    <a:lumMod val="85000"/>
                    <a:lumOff val="15000"/>
                  </a:schemeClr>
                </a:solidFill>
                <a:latin typeface="Arial" panose="020B0604020202090204" pitchFamily="34" charset="0"/>
                <a:ea typeface="微软雅黑" panose="020B0503020204020204" pitchFamily="34" charset="-122"/>
              </a:defRPr>
            </a:lvl1pPr>
            <a:lvl2pPr>
              <a:defRPr baseline="0">
                <a:solidFill>
                  <a:schemeClr val="tx1">
                    <a:lumMod val="85000"/>
                    <a:lumOff val="15000"/>
                  </a:schemeClr>
                </a:solidFill>
                <a:latin typeface="Arial" panose="020B0604020202090204" pitchFamily="34" charset="0"/>
                <a:ea typeface="微软雅黑" panose="020B0503020204020204" pitchFamily="34" charset="-122"/>
              </a:defRPr>
            </a:lvl2pPr>
            <a:lvl3pPr>
              <a:defRPr baseline="0">
                <a:solidFill>
                  <a:schemeClr val="tx1">
                    <a:lumMod val="85000"/>
                    <a:lumOff val="15000"/>
                  </a:schemeClr>
                </a:solidFill>
                <a:latin typeface="Arial" panose="020B0604020202090204" pitchFamily="34" charset="0"/>
                <a:ea typeface="微软雅黑" panose="020B0503020204020204" pitchFamily="34" charset="-122"/>
              </a:defRPr>
            </a:lvl3pPr>
            <a:lvl4pPr>
              <a:defRPr baseline="0">
                <a:solidFill>
                  <a:schemeClr val="tx1">
                    <a:lumMod val="85000"/>
                    <a:lumOff val="15000"/>
                  </a:schemeClr>
                </a:solidFill>
                <a:latin typeface="Arial" panose="020B0604020202090204" pitchFamily="34" charset="0"/>
                <a:ea typeface="微软雅黑" panose="020B0503020204020204" pitchFamily="34" charset="-122"/>
              </a:defRPr>
            </a:lvl4pPr>
            <a:lvl5pPr>
              <a:defRPr baseline="0">
                <a:solidFill>
                  <a:schemeClr val="tx1">
                    <a:lumMod val="85000"/>
                    <a:lumOff val="15000"/>
                  </a:schemeClr>
                </a:solidFill>
                <a:latin typeface="Arial" panose="020B060402020209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6" name="图片 5"/>
          <p:cNvPicPr>
            <a:picLocks noChangeAspect="1"/>
          </p:cNvPicPr>
          <p:nvPr userDrawn="1"/>
        </p:nvPicPr>
        <p:blipFill>
          <a:blip r:embed="rId14"/>
          <a:stretch>
            <a:fillRect/>
          </a:stretch>
        </p:blipFill>
        <p:spPr>
          <a:xfrm>
            <a:off x="10443396" y="0"/>
            <a:ext cx="1746676" cy="597547"/>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grpSp>
        <p:nvGrpSpPr>
          <p:cNvPr id="13" name="组合 12"/>
          <p:cNvGrpSpPr/>
          <p:nvPr userDrawn="1">
            <p:custDataLst>
              <p:tags r:id="rId3"/>
            </p:custDataLst>
          </p:nvPr>
        </p:nvGrpSpPr>
        <p:grpSpPr>
          <a:xfrm>
            <a:off x="-109020" y="0"/>
            <a:ext cx="13063020" cy="7315256"/>
            <a:chOff x="-109020" y="0"/>
            <a:chExt cx="13063020" cy="7315256"/>
          </a:xfrm>
        </p:grpSpPr>
        <p:grpSp>
          <p:nvGrpSpPr>
            <p:cNvPr id="14" name="组合 13"/>
            <p:cNvGrpSpPr/>
            <p:nvPr userDrawn="1"/>
          </p:nvGrpSpPr>
          <p:grpSpPr>
            <a:xfrm>
              <a:off x="-109020" y="5691761"/>
              <a:ext cx="1214739" cy="1623495"/>
              <a:chOff x="-109020" y="5691761"/>
              <a:chExt cx="1214739" cy="1623495"/>
            </a:xfrm>
          </p:grpSpPr>
          <p:cxnSp>
            <p:nvCxnSpPr>
              <p:cNvPr id="16" name="直接连接符 15"/>
              <p:cNvCxnSpPr/>
              <p:nvPr userDrawn="1">
                <p:custDataLst>
                  <p:tags r:id="rId4"/>
                </p:custDataLst>
              </p:nvPr>
            </p:nvCxnSpPr>
            <p:spPr>
              <a:xfrm rot="20338373" flipH="1">
                <a:off x="-109020" y="5691761"/>
                <a:ext cx="1214739" cy="1316142"/>
              </a:xfrm>
              <a:prstGeom prst="line">
                <a:avLst/>
              </a:prstGeom>
              <a:noFill/>
              <a:ln w="0" cap="rnd">
                <a:gradFill>
                  <a:gsLst>
                    <a:gs pos="0">
                      <a:schemeClr val="accent1">
                        <a:alpha val="10000"/>
                      </a:schemeClr>
                    </a:gs>
                    <a:gs pos="39000">
                      <a:schemeClr val="accent1">
                        <a:lumMod val="20000"/>
                        <a:lumOff val="80000"/>
                        <a:alpha val="70000"/>
                      </a:schemeClr>
                    </a:gs>
                    <a:gs pos="71000">
                      <a:schemeClr val="accent1">
                        <a:alpha val="70000"/>
                      </a:schemeClr>
                    </a:gs>
                    <a:gs pos="100000">
                      <a:schemeClr val="accent1">
                        <a:lumMod val="50000"/>
                        <a:alpha val="10000"/>
                      </a:schemeClr>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cxnSp>
          <p:cxnSp>
            <p:nvCxnSpPr>
              <p:cNvPr id="17" name="直接连接符 16"/>
              <p:cNvCxnSpPr/>
              <p:nvPr userDrawn="1">
                <p:custDataLst>
                  <p:tags r:id="rId5"/>
                </p:custDataLst>
              </p:nvPr>
            </p:nvCxnSpPr>
            <p:spPr>
              <a:xfrm rot="20338373" flipH="1">
                <a:off x="254604" y="6798497"/>
                <a:ext cx="476944" cy="516759"/>
              </a:xfrm>
              <a:prstGeom prst="line">
                <a:avLst/>
              </a:prstGeom>
              <a:noFill/>
              <a:ln w="0" cap="rnd">
                <a:gradFill>
                  <a:gsLst>
                    <a:gs pos="0">
                      <a:schemeClr val="accent1">
                        <a:alpha val="10000"/>
                      </a:schemeClr>
                    </a:gs>
                    <a:gs pos="39000">
                      <a:schemeClr val="accent1">
                        <a:lumMod val="20000"/>
                        <a:lumOff val="80000"/>
                        <a:alpha val="70000"/>
                      </a:schemeClr>
                    </a:gs>
                    <a:gs pos="71000">
                      <a:schemeClr val="accent1">
                        <a:alpha val="70000"/>
                      </a:schemeClr>
                    </a:gs>
                    <a:gs pos="100000">
                      <a:schemeClr val="accent1">
                        <a:lumMod val="50000"/>
                        <a:alpha val="10000"/>
                      </a:schemeClr>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cxnSp>
        </p:grpSp>
        <p:sp>
          <p:nvSpPr>
            <p:cNvPr id="15" name="平行四边形 14"/>
            <p:cNvSpPr/>
            <p:nvPr userDrawn="1">
              <p:custDataLst>
                <p:tags r:id="rId6"/>
              </p:custDataLst>
            </p:nvPr>
          </p:nvSpPr>
          <p:spPr>
            <a:xfrm>
              <a:off x="10008167" y="0"/>
              <a:ext cx="2945833" cy="2209800"/>
            </a:xfrm>
            <a:prstGeom prst="parallelogram">
              <a:avLst>
                <a:gd name="adj" fmla="val 37187"/>
              </a:avLst>
            </a:prstGeom>
            <a:gradFill>
              <a:gsLst>
                <a:gs pos="0">
                  <a:schemeClr val="accent1">
                    <a:alpha val="20000"/>
                  </a:schemeClr>
                </a:gs>
                <a:gs pos="99000">
                  <a:schemeClr val="tx2">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R="0" lvl="0" indent="0" algn="ctr" fontAlgn="auto">
                <a:lnSpc>
                  <a:spcPct val="100000"/>
                </a:lnSpc>
                <a:spcBef>
                  <a:spcPts val="0"/>
                </a:spcBef>
                <a:spcAft>
                  <a:spcPts val="0"/>
                </a:spcAft>
                <a:buClrTx/>
                <a:buSzTx/>
                <a:buFontTx/>
                <a:buNone/>
              </a:pPr>
              <a:endParaRPr kumimoji="0" lang="zh-CN" altLang="en-US" b="0" i="0" u="none" strike="noStrike" cap="none" spc="0" normalizeH="0" baseline="0">
                <a:ln>
                  <a:noFill/>
                </a:ln>
                <a:solidFill>
                  <a:prstClr val="white"/>
                </a:solidFill>
                <a:effectLst/>
                <a:uLnTx/>
                <a:uFillTx/>
                <a:latin typeface="等线" panose="02010600030101010101" charset="-122"/>
                <a:ea typeface="等线" panose="02010600030101010101" charset="-122"/>
              </a:endParaRPr>
            </a:p>
          </p:txBody>
        </p:sp>
      </p:grpSp>
      <p:sp>
        <p:nvSpPr>
          <p:cNvPr id="12" name="矩形 11"/>
          <p:cNvSpPr/>
          <p:nvPr userDrawn="1">
            <p:custDataLst>
              <p:tags r:id="rId7"/>
            </p:custDataLst>
          </p:nvPr>
        </p:nvSpPr>
        <p:spPr>
          <a:xfrm rot="16200000">
            <a:off x="479048" y="6215819"/>
            <a:ext cx="163133" cy="112122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p:cNvSpPr>
            <a:spLocks noGrp="1"/>
          </p:cNvSpPr>
          <p:nvPr>
            <p:ph type="title"/>
            <p:custDataLst>
              <p:tags r:id="rId8"/>
            </p:custDataLst>
          </p:nvPr>
        </p:nvSpPr>
        <p:spPr>
          <a:xfrm>
            <a:off x="604800" y="669600"/>
            <a:ext cx="10976400" cy="565200"/>
          </a:xfrm>
        </p:spPr>
        <p:txBody>
          <a:bodyPr anchor="ctr"/>
          <a:lstStyle>
            <a:lvl1pPr algn="ctr">
              <a:defRPr sz="3200" baseline="0">
                <a:solidFill>
                  <a:schemeClr val="tx1">
                    <a:lumMod val="85000"/>
                    <a:lumOff val="15000"/>
                  </a:schemeClr>
                </a:solidFill>
                <a:latin typeface="Arial" panose="020B060402020209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p>
            <a:endParaRPr lang="zh-CN" altLang="en-US" dirty="0"/>
          </a:p>
        </p:txBody>
      </p:sp>
      <p:sp>
        <p:nvSpPr>
          <p:cNvPr id="5" name="灯片编号占位符 4"/>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2"/>
            </p:custDataLst>
          </p:nvPr>
        </p:nvSpPr>
        <p:spPr>
          <a:xfrm>
            <a:off x="604837" y="1681200"/>
            <a:ext cx="10990800" cy="3211200"/>
          </a:xfrm>
        </p:spPr>
        <p:txBody>
          <a:bodyPr/>
          <a:lstStyle>
            <a:lvl1pPr>
              <a:defRPr baseline="0">
                <a:solidFill>
                  <a:schemeClr val="tx1">
                    <a:lumMod val="85000"/>
                    <a:lumOff val="15000"/>
                  </a:schemeClr>
                </a:solidFill>
                <a:latin typeface="Arial" panose="020B0604020202090204" pitchFamily="34" charset="0"/>
                <a:ea typeface="微软雅黑" panose="020B0503020204020204" pitchFamily="34" charset="-122"/>
              </a:defRPr>
            </a:lvl1pPr>
            <a:lvl2pPr>
              <a:defRPr baseline="0">
                <a:solidFill>
                  <a:schemeClr val="tx1">
                    <a:lumMod val="85000"/>
                    <a:lumOff val="15000"/>
                  </a:schemeClr>
                </a:solidFill>
                <a:latin typeface="Arial" panose="020B0604020202090204" pitchFamily="34" charset="0"/>
                <a:ea typeface="微软雅黑" panose="020B0503020204020204" pitchFamily="34" charset="-122"/>
              </a:defRPr>
            </a:lvl2pPr>
            <a:lvl3pPr>
              <a:defRPr baseline="0">
                <a:solidFill>
                  <a:schemeClr val="tx1">
                    <a:lumMod val="85000"/>
                    <a:lumOff val="15000"/>
                  </a:schemeClr>
                </a:solidFill>
                <a:latin typeface="Arial" panose="020B0604020202090204" pitchFamily="34" charset="0"/>
                <a:ea typeface="微软雅黑" panose="020B0503020204020204" pitchFamily="34" charset="-122"/>
              </a:defRPr>
            </a:lvl3pPr>
            <a:lvl4pPr>
              <a:defRPr baseline="0">
                <a:solidFill>
                  <a:schemeClr val="tx1">
                    <a:lumMod val="85000"/>
                    <a:lumOff val="15000"/>
                  </a:schemeClr>
                </a:solidFill>
                <a:latin typeface="Arial" panose="020B0604020202090204" pitchFamily="34" charset="0"/>
                <a:ea typeface="微软雅黑" panose="020B0503020204020204" pitchFamily="34" charset="-122"/>
              </a:defRPr>
            </a:lvl4pPr>
            <a:lvl5pPr>
              <a:defRPr baseline="0">
                <a:solidFill>
                  <a:schemeClr val="tx1">
                    <a:lumMod val="85000"/>
                    <a:lumOff val="15000"/>
                  </a:schemeClr>
                </a:solidFill>
                <a:latin typeface="Arial" panose="020B060402020209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3"/>
            </p:custDataLst>
          </p:nvPr>
        </p:nvSpPr>
        <p:spPr>
          <a:xfrm>
            <a:off x="594000" y="5180400"/>
            <a:ext cx="11001600" cy="1011600"/>
          </a:xfrm>
        </p:spPr>
        <p:txBody>
          <a:bodyPr/>
          <a:lstStyle>
            <a:lvl1pPr marL="0" indent="0">
              <a:buNone/>
              <a:defRPr baseline="0">
                <a:solidFill>
                  <a:schemeClr val="tx1">
                    <a:lumMod val="85000"/>
                    <a:lumOff val="15000"/>
                  </a:schemeClr>
                </a:solidFill>
                <a:latin typeface="Arial" panose="020B060402020209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pic>
        <p:nvPicPr>
          <p:cNvPr id="6" name="图片 5"/>
          <p:cNvPicPr>
            <a:picLocks noChangeAspect="1"/>
          </p:cNvPicPr>
          <p:nvPr userDrawn="1"/>
        </p:nvPicPr>
        <p:blipFill>
          <a:blip r:embed="rId14"/>
          <a:stretch>
            <a:fillRect/>
          </a:stretch>
        </p:blipFill>
        <p:spPr>
          <a:xfrm>
            <a:off x="10443396" y="0"/>
            <a:ext cx="1746676" cy="597547"/>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tx1">
                  <a:lumMod val="75000"/>
                  <a:lumOff val="25000"/>
                </a:schemeClr>
              </a:solidFill>
              <a:sym typeface="+mn-ea"/>
            </a:endParaRPr>
          </a:p>
        </p:txBody>
      </p:sp>
      <p:grpSp>
        <p:nvGrpSpPr>
          <p:cNvPr id="15" name="组合 14"/>
          <p:cNvGrpSpPr/>
          <p:nvPr userDrawn="1">
            <p:custDataLst>
              <p:tags r:id="rId3"/>
            </p:custDataLst>
          </p:nvPr>
        </p:nvGrpSpPr>
        <p:grpSpPr>
          <a:xfrm>
            <a:off x="-109020" y="0"/>
            <a:ext cx="13063020" cy="7315256"/>
            <a:chOff x="-109020" y="0"/>
            <a:chExt cx="13063020" cy="7315256"/>
          </a:xfrm>
        </p:grpSpPr>
        <p:grpSp>
          <p:nvGrpSpPr>
            <p:cNvPr id="16" name="组合 15"/>
            <p:cNvGrpSpPr/>
            <p:nvPr userDrawn="1"/>
          </p:nvGrpSpPr>
          <p:grpSpPr>
            <a:xfrm>
              <a:off x="-109020" y="5691761"/>
              <a:ext cx="1214739" cy="1623495"/>
              <a:chOff x="-109020" y="5691761"/>
              <a:chExt cx="1214739" cy="1623495"/>
            </a:xfrm>
          </p:grpSpPr>
          <p:cxnSp>
            <p:nvCxnSpPr>
              <p:cNvPr id="18" name="直接连接符 17"/>
              <p:cNvCxnSpPr/>
              <p:nvPr userDrawn="1">
                <p:custDataLst>
                  <p:tags r:id="rId4"/>
                </p:custDataLst>
              </p:nvPr>
            </p:nvCxnSpPr>
            <p:spPr>
              <a:xfrm rot="20338373" flipH="1">
                <a:off x="-109020" y="5691761"/>
                <a:ext cx="1214739" cy="1316142"/>
              </a:xfrm>
              <a:prstGeom prst="line">
                <a:avLst/>
              </a:prstGeom>
              <a:noFill/>
              <a:ln w="0" cap="rnd">
                <a:gradFill>
                  <a:gsLst>
                    <a:gs pos="0">
                      <a:schemeClr val="accent1">
                        <a:alpha val="10000"/>
                      </a:schemeClr>
                    </a:gs>
                    <a:gs pos="39000">
                      <a:schemeClr val="accent1">
                        <a:lumMod val="20000"/>
                        <a:lumOff val="80000"/>
                        <a:alpha val="70000"/>
                      </a:schemeClr>
                    </a:gs>
                    <a:gs pos="71000">
                      <a:schemeClr val="accent1">
                        <a:alpha val="70000"/>
                      </a:schemeClr>
                    </a:gs>
                    <a:gs pos="100000">
                      <a:schemeClr val="accent1">
                        <a:lumMod val="50000"/>
                        <a:alpha val="10000"/>
                      </a:schemeClr>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cxnSp>
          <p:cxnSp>
            <p:nvCxnSpPr>
              <p:cNvPr id="19" name="直接连接符 18"/>
              <p:cNvCxnSpPr/>
              <p:nvPr userDrawn="1">
                <p:custDataLst>
                  <p:tags r:id="rId5"/>
                </p:custDataLst>
              </p:nvPr>
            </p:nvCxnSpPr>
            <p:spPr>
              <a:xfrm rot="20338373" flipH="1">
                <a:off x="254604" y="6798497"/>
                <a:ext cx="476944" cy="516759"/>
              </a:xfrm>
              <a:prstGeom prst="line">
                <a:avLst/>
              </a:prstGeom>
              <a:noFill/>
              <a:ln w="0" cap="rnd">
                <a:gradFill>
                  <a:gsLst>
                    <a:gs pos="0">
                      <a:schemeClr val="accent1">
                        <a:alpha val="10000"/>
                      </a:schemeClr>
                    </a:gs>
                    <a:gs pos="39000">
                      <a:schemeClr val="accent1">
                        <a:lumMod val="20000"/>
                        <a:lumOff val="80000"/>
                        <a:alpha val="70000"/>
                      </a:schemeClr>
                    </a:gs>
                    <a:gs pos="71000">
                      <a:schemeClr val="accent1">
                        <a:alpha val="70000"/>
                      </a:schemeClr>
                    </a:gs>
                    <a:gs pos="100000">
                      <a:schemeClr val="accent1">
                        <a:lumMod val="50000"/>
                        <a:alpha val="10000"/>
                      </a:schemeClr>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cxnSp>
        </p:grpSp>
        <p:sp>
          <p:nvSpPr>
            <p:cNvPr id="17" name="平行四边形 16"/>
            <p:cNvSpPr/>
            <p:nvPr userDrawn="1">
              <p:custDataLst>
                <p:tags r:id="rId6"/>
              </p:custDataLst>
            </p:nvPr>
          </p:nvSpPr>
          <p:spPr>
            <a:xfrm>
              <a:off x="10008167" y="0"/>
              <a:ext cx="2945833" cy="2209800"/>
            </a:xfrm>
            <a:prstGeom prst="parallelogram">
              <a:avLst>
                <a:gd name="adj" fmla="val 37187"/>
              </a:avLst>
            </a:prstGeom>
            <a:gradFill>
              <a:gsLst>
                <a:gs pos="0">
                  <a:schemeClr val="accent1">
                    <a:alpha val="20000"/>
                  </a:schemeClr>
                </a:gs>
                <a:gs pos="99000">
                  <a:schemeClr val="tx2">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R="0" lvl="0" indent="0" algn="ctr" fontAlgn="auto">
                <a:lnSpc>
                  <a:spcPct val="100000"/>
                </a:lnSpc>
                <a:spcBef>
                  <a:spcPts val="0"/>
                </a:spcBef>
                <a:spcAft>
                  <a:spcPts val="0"/>
                </a:spcAft>
                <a:buClrTx/>
                <a:buSzTx/>
                <a:buFontTx/>
                <a:buNone/>
              </a:pPr>
              <a:endParaRPr kumimoji="0" lang="zh-CN" altLang="en-US" b="0" i="0" u="none" strike="noStrike" cap="none" spc="0" normalizeH="0" baseline="0">
                <a:ln>
                  <a:noFill/>
                </a:ln>
                <a:solidFill>
                  <a:prstClr val="white"/>
                </a:solidFill>
                <a:effectLst/>
                <a:uLnTx/>
                <a:uFillTx/>
                <a:latin typeface="等线" panose="02010600030101010101" charset="-122"/>
                <a:ea typeface="等线" panose="02010600030101010101" charset="-122"/>
              </a:endParaRPr>
            </a:p>
          </p:txBody>
        </p:sp>
      </p:grpSp>
      <p:sp>
        <p:nvSpPr>
          <p:cNvPr id="2" name="标题 1"/>
          <p:cNvSpPr>
            <a:spLocks noGrp="1"/>
          </p:cNvSpPr>
          <p:nvPr>
            <p:ph type="title"/>
            <p:custDataLst>
              <p:tags r:id="rId7"/>
            </p:custDataLst>
          </p:nvPr>
        </p:nvSpPr>
        <p:spPr>
          <a:xfrm>
            <a:off x="579600" y="237600"/>
            <a:ext cx="11037600" cy="441964"/>
          </a:xfrm>
        </p:spPr>
        <p:txBody>
          <a:bodyPr/>
          <a:lstStyle>
            <a:lvl1pPr>
              <a:defRPr baseline="0">
                <a:solidFill>
                  <a:schemeClr val="tx1">
                    <a:lumMod val="85000"/>
                    <a:lumOff val="15000"/>
                  </a:schemeClr>
                </a:solidFill>
                <a:latin typeface="Arial" panose="020B060402020209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1"/>
            </p:custDataLst>
          </p:nvPr>
        </p:nvSpPr>
        <p:spPr>
          <a:xfrm>
            <a:off x="579600" y="1663200"/>
            <a:ext cx="5342400" cy="2894400"/>
          </a:xfrm>
        </p:spPr>
        <p:txBody>
          <a:bodyPr/>
          <a:lstStyle>
            <a:lvl1pPr>
              <a:defRPr baseline="0">
                <a:solidFill>
                  <a:schemeClr val="tx1">
                    <a:lumMod val="85000"/>
                    <a:lumOff val="15000"/>
                  </a:schemeClr>
                </a:solidFill>
                <a:latin typeface="Arial" panose="020B0604020202090204" pitchFamily="34" charset="0"/>
                <a:ea typeface="微软雅黑" panose="020B0503020204020204" pitchFamily="34" charset="-122"/>
              </a:defRPr>
            </a:lvl1pPr>
            <a:lvl2pPr>
              <a:defRPr baseline="0">
                <a:solidFill>
                  <a:schemeClr val="tx1">
                    <a:lumMod val="85000"/>
                    <a:lumOff val="15000"/>
                  </a:schemeClr>
                </a:solidFill>
                <a:latin typeface="Arial" panose="020B0604020202090204" pitchFamily="34" charset="0"/>
                <a:ea typeface="微软雅黑" panose="020B0503020204020204" pitchFamily="34" charset="-122"/>
              </a:defRPr>
            </a:lvl2pPr>
            <a:lvl3pPr>
              <a:defRPr baseline="0">
                <a:solidFill>
                  <a:schemeClr val="tx1">
                    <a:lumMod val="85000"/>
                    <a:lumOff val="15000"/>
                  </a:schemeClr>
                </a:solidFill>
                <a:latin typeface="Arial" panose="020B0604020202090204" pitchFamily="34" charset="0"/>
                <a:ea typeface="微软雅黑" panose="020B0503020204020204" pitchFamily="34" charset="-122"/>
              </a:defRPr>
            </a:lvl3pPr>
            <a:lvl4pPr>
              <a:defRPr baseline="0">
                <a:solidFill>
                  <a:schemeClr val="tx1">
                    <a:lumMod val="85000"/>
                    <a:lumOff val="15000"/>
                  </a:schemeClr>
                </a:solidFill>
                <a:latin typeface="Arial" panose="020B0604020202090204" pitchFamily="34" charset="0"/>
                <a:ea typeface="微软雅黑" panose="020B0503020204020204" pitchFamily="34" charset="-122"/>
              </a:defRPr>
            </a:lvl4pPr>
            <a:lvl5pPr>
              <a:defRPr baseline="0">
                <a:solidFill>
                  <a:schemeClr val="tx1">
                    <a:lumMod val="85000"/>
                    <a:lumOff val="15000"/>
                  </a:schemeClr>
                </a:solidFill>
                <a:latin typeface="Arial" panose="020B060402020209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6242400" y="1663200"/>
            <a:ext cx="5367600" cy="2894400"/>
          </a:xfrm>
        </p:spPr>
        <p:txBody>
          <a:bodyPr/>
          <a:lstStyle>
            <a:lvl1pPr>
              <a:defRPr baseline="0">
                <a:solidFill>
                  <a:schemeClr val="tx1">
                    <a:lumMod val="85000"/>
                    <a:lumOff val="15000"/>
                  </a:schemeClr>
                </a:solidFill>
                <a:latin typeface="Arial" panose="020B0604020202090204" pitchFamily="34" charset="0"/>
                <a:ea typeface="微软雅黑" panose="020B0503020204020204" pitchFamily="34" charset="-122"/>
              </a:defRPr>
            </a:lvl1pPr>
            <a:lvl2pPr>
              <a:defRPr baseline="0">
                <a:solidFill>
                  <a:schemeClr val="tx1">
                    <a:lumMod val="85000"/>
                    <a:lumOff val="15000"/>
                  </a:schemeClr>
                </a:solidFill>
                <a:latin typeface="Arial" panose="020B0604020202090204" pitchFamily="34" charset="0"/>
                <a:ea typeface="微软雅黑" panose="020B0503020204020204" pitchFamily="34" charset="-122"/>
              </a:defRPr>
            </a:lvl2pPr>
            <a:lvl3pPr>
              <a:defRPr baseline="0">
                <a:solidFill>
                  <a:schemeClr val="tx1">
                    <a:lumMod val="85000"/>
                    <a:lumOff val="15000"/>
                  </a:schemeClr>
                </a:solidFill>
                <a:latin typeface="Arial" panose="020B0604020202090204" pitchFamily="34" charset="0"/>
                <a:ea typeface="微软雅黑" panose="020B0503020204020204" pitchFamily="34" charset="-122"/>
              </a:defRPr>
            </a:lvl3pPr>
            <a:lvl4pPr>
              <a:defRPr baseline="0">
                <a:solidFill>
                  <a:schemeClr val="tx1">
                    <a:lumMod val="85000"/>
                    <a:lumOff val="15000"/>
                  </a:schemeClr>
                </a:solidFill>
                <a:latin typeface="Arial" panose="020B0604020202090204" pitchFamily="34" charset="0"/>
                <a:ea typeface="微软雅黑" panose="020B0503020204020204" pitchFamily="34" charset="-122"/>
              </a:defRPr>
            </a:lvl4pPr>
            <a:lvl5pPr>
              <a:defRPr baseline="0">
                <a:solidFill>
                  <a:schemeClr val="tx1">
                    <a:lumMod val="85000"/>
                    <a:lumOff val="15000"/>
                  </a:schemeClr>
                </a:solidFill>
                <a:latin typeface="Arial" panose="020B060402020209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3"/>
            </p:custDataLst>
          </p:nvPr>
        </p:nvSpPr>
        <p:spPr>
          <a:xfrm>
            <a:off x="572400" y="4816800"/>
            <a:ext cx="5342400" cy="781200"/>
          </a:xfrm>
        </p:spPr>
        <p:txBody>
          <a:bodyPr/>
          <a:lstStyle>
            <a:lvl1pPr>
              <a:defRPr baseline="0">
                <a:solidFill>
                  <a:schemeClr val="tx1">
                    <a:lumMod val="85000"/>
                    <a:lumOff val="15000"/>
                  </a:schemeClr>
                </a:solidFill>
                <a:latin typeface="Arial" panose="020B060402020209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4"/>
            </p:custDataLst>
          </p:nvPr>
        </p:nvSpPr>
        <p:spPr>
          <a:xfrm>
            <a:off x="6253200" y="4813200"/>
            <a:ext cx="5367600" cy="781200"/>
          </a:xfrm>
        </p:spPr>
        <p:txBody>
          <a:bodyPr/>
          <a:lstStyle>
            <a:lvl1pPr>
              <a:defRPr baseline="0">
                <a:solidFill>
                  <a:schemeClr val="tx1">
                    <a:lumMod val="85000"/>
                    <a:lumOff val="15000"/>
                  </a:schemeClr>
                </a:solidFill>
                <a:latin typeface="Arial" panose="020B060402020209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pic>
        <p:nvPicPr>
          <p:cNvPr id="6" name="图片 5"/>
          <p:cNvPicPr>
            <a:picLocks noChangeAspect="1"/>
          </p:cNvPicPr>
          <p:nvPr userDrawn="1"/>
        </p:nvPicPr>
        <p:blipFill>
          <a:blip r:embed="rId15"/>
          <a:stretch>
            <a:fillRect/>
          </a:stretch>
        </p:blipFill>
        <p:spPr>
          <a:xfrm>
            <a:off x="10443396" y="0"/>
            <a:ext cx="1746676" cy="597547"/>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a:off x="808347" y="0"/>
            <a:ext cx="10575306" cy="6858000"/>
            <a:chOff x="806760" y="0"/>
            <a:chExt cx="10575306" cy="6858000"/>
          </a:xfrm>
        </p:grpSpPr>
        <p:sp>
          <p:nvSpPr>
            <p:cNvPr id="15" name="平行四边形 14"/>
            <p:cNvSpPr/>
            <p:nvPr userDrawn="1">
              <p:custDataLst>
                <p:tags r:id="rId3"/>
              </p:custDataLst>
            </p:nvPr>
          </p:nvSpPr>
          <p:spPr>
            <a:xfrm rot="10800000">
              <a:off x="806760" y="0"/>
              <a:ext cx="7344229" cy="6858000"/>
            </a:xfrm>
            <a:prstGeom prst="parallelogram">
              <a:avLst>
                <a:gd name="adj" fmla="val 37187"/>
              </a:avLst>
            </a:prstGeom>
            <a:gradFill>
              <a:gsLst>
                <a:gs pos="0">
                  <a:schemeClr val="accent1">
                    <a:alpha val="20000"/>
                  </a:schemeClr>
                </a:gs>
                <a:gs pos="99000">
                  <a:schemeClr val="tx2">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R="0" lvl="0" indent="0" algn="ctr" fontAlgn="auto">
                <a:lnSpc>
                  <a:spcPct val="100000"/>
                </a:lnSpc>
                <a:spcBef>
                  <a:spcPts val="0"/>
                </a:spcBef>
                <a:spcAft>
                  <a:spcPts val="0"/>
                </a:spcAft>
                <a:buClrTx/>
                <a:buSzTx/>
                <a:buFontTx/>
                <a:buNone/>
              </a:pPr>
              <a:endParaRPr kumimoji="0" lang="zh-CN" altLang="en-US" b="0" i="0" u="none" strike="noStrike" cap="none" spc="0" normalizeH="0" baseline="0">
                <a:ln>
                  <a:noFill/>
                </a:ln>
                <a:solidFill>
                  <a:prstClr val="white"/>
                </a:solidFill>
                <a:effectLst/>
                <a:uLnTx/>
                <a:uFillTx/>
                <a:latin typeface="等线" panose="02010600030101010101" charset="-122"/>
                <a:ea typeface="等线" panose="02010600030101010101" charset="-122"/>
              </a:endParaRPr>
            </a:p>
          </p:txBody>
        </p:sp>
        <p:sp>
          <p:nvSpPr>
            <p:cNvPr id="12" name="平行四边形 11"/>
            <p:cNvSpPr/>
            <p:nvPr userDrawn="1">
              <p:custDataLst>
                <p:tags r:id="rId4"/>
              </p:custDataLst>
            </p:nvPr>
          </p:nvSpPr>
          <p:spPr>
            <a:xfrm>
              <a:off x="4037837" y="0"/>
              <a:ext cx="7344229" cy="6858000"/>
            </a:xfrm>
            <a:prstGeom prst="parallelogram">
              <a:avLst>
                <a:gd name="adj" fmla="val 37187"/>
              </a:avLst>
            </a:prstGeom>
            <a:gradFill>
              <a:gsLst>
                <a:gs pos="0">
                  <a:schemeClr val="accent1">
                    <a:alpha val="20000"/>
                  </a:schemeClr>
                </a:gs>
                <a:gs pos="99000">
                  <a:schemeClr val="tx2">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R="0" lvl="0" indent="0" algn="ctr" fontAlgn="auto">
                <a:lnSpc>
                  <a:spcPct val="100000"/>
                </a:lnSpc>
                <a:spcBef>
                  <a:spcPts val="0"/>
                </a:spcBef>
                <a:spcAft>
                  <a:spcPts val="0"/>
                </a:spcAft>
                <a:buClrTx/>
                <a:buSzTx/>
                <a:buFontTx/>
                <a:buNone/>
              </a:pPr>
              <a:endParaRPr kumimoji="0" lang="zh-CN" altLang="en-US" b="0" i="0" u="none" strike="noStrike" cap="none" spc="0" normalizeH="0" baseline="0">
                <a:ln>
                  <a:noFill/>
                </a:ln>
                <a:solidFill>
                  <a:prstClr val="white"/>
                </a:solidFill>
                <a:effectLst/>
                <a:uLnTx/>
                <a:uFillTx/>
                <a:latin typeface="等线" panose="02010600030101010101" charset="-122"/>
                <a:ea typeface="等线" panose="02010600030101010101" charset="-122"/>
              </a:endParaRPr>
            </a:p>
          </p:txBody>
        </p:sp>
      </p:grpSp>
      <p:sp>
        <p:nvSpPr>
          <p:cNvPr id="10" name="矩形 9"/>
          <p:cNvSpPr/>
          <p:nvPr userDrawn="1">
            <p:custDataLst>
              <p:tags r:id="rId5"/>
            </p:custDataLst>
          </p:nvPr>
        </p:nvSpPr>
        <p:spPr>
          <a:xfrm>
            <a:off x="0" y="959224"/>
            <a:ext cx="12192000" cy="4939553"/>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grpSp>
        <p:nvGrpSpPr>
          <p:cNvPr id="22" name="组合 21"/>
          <p:cNvGrpSpPr/>
          <p:nvPr userDrawn="1">
            <p:custDataLst>
              <p:tags r:id="rId6"/>
            </p:custDataLst>
          </p:nvPr>
        </p:nvGrpSpPr>
        <p:grpSpPr>
          <a:xfrm>
            <a:off x="-28035" y="191367"/>
            <a:ext cx="12348208" cy="6519156"/>
            <a:chOff x="-28035" y="191367"/>
            <a:chExt cx="12348208" cy="6519156"/>
          </a:xfrm>
        </p:grpSpPr>
        <p:grpSp>
          <p:nvGrpSpPr>
            <p:cNvPr id="16" name="组合 15"/>
            <p:cNvGrpSpPr/>
            <p:nvPr userDrawn="1"/>
          </p:nvGrpSpPr>
          <p:grpSpPr>
            <a:xfrm>
              <a:off x="10666413" y="191367"/>
              <a:ext cx="1653760" cy="2196882"/>
              <a:chOff x="10695238" y="-583228"/>
              <a:chExt cx="1653760" cy="2196882"/>
            </a:xfrm>
          </p:grpSpPr>
          <p:cxnSp>
            <p:nvCxnSpPr>
              <p:cNvPr id="17" name="直接连接符 16"/>
              <p:cNvCxnSpPr/>
              <p:nvPr userDrawn="1">
                <p:custDataLst>
                  <p:tags r:id="rId7"/>
                </p:custDataLst>
              </p:nvPr>
            </p:nvCxnSpPr>
            <p:spPr>
              <a:xfrm rot="20338373" flipH="1">
                <a:off x="10783446" y="-583228"/>
                <a:ext cx="1214739" cy="1316142"/>
              </a:xfrm>
              <a:prstGeom prst="line">
                <a:avLst/>
              </a:prstGeom>
              <a:noFill/>
              <a:ln w="0" cap="rnd">
                <a:gradFill>
                  <a:gsLst>
                    <a:gs pos="0">
                      <a:schemeClr val="accent1">
                        <a:alpha val="10000"/>
                      </a:schemeClr>
                    </a:gs>
                    <a:gs pos="39000">
                      <a:schemeClr val="accent1">
                        <a:lumMod val="20000"/>
                        <a:lumOff val="80000"/>
                        <a:alpha val="70000"/>
                      </a:schemeClr>
                    </a:gs>
                    <a:gs pos="76000">
                      <a:schemeClr val="accent1">
                        <a:alpha val="70000"/>
                      </a:schemeClr>
                    </a:gs>
                    <a:gs pos="100000">
                      <a:schemeClr val="accent1">
                        <a:lumMod val="50000"/>
                        <a:alpha val="10000"/>
                      </a:schemeClr>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userDrawn="1">
                <p:custDataLst>
                  <p:tags r:id="rId8"/>
                </p:custDataLst>
              </p:nvPr>
            </p:nvCxnSpPr>
            <p:spPr>
              <a:xfrm rot="20338373" flipH="1">
                <a:off x="10695238" y="-178158"/>
                <a:ext cx="1653760" cy="1791812"/>
              </a:xfrm>
              <a:prstGeom prst="line">
                <a:avLst/>
              </a:prstGeom>
              <a:noFill/>
              <a:ln w="34925" cap="rnd">
                <a:gradFill>
                  <a:gsLst>
                    <a:gs pos="0">
                      <a:schemeClr val="accent1">
                        <a:alpha val="10000"/>
                      </a:schemeClr>
                    </a:gs>
                    <a:gs pos="39000">
                      <a:schemeClr val="accent1">
                        <a:lumMod val="20000"/>
                        <a:lumOff val="80000"/>
                        <a:alpha val="70000"/>
                      </a:schemeClr>
                    </a:gs>
                    <a:gs pos="76000">
                      <a:schemeClr val="accent1">
                        <a:alpha val="70000"/>
                      </a:schemeClr>
                    </a:gs>
                    <a:gs pos="100000">
                      <a:schemeClr val="accent1">
                        <a:lumMod val="50000"/>
                        <a:alpha val="10000"/>
                      </a:schemeClr>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cxnSp>
        </p:grpSp>
        <p:grpSp>
          <p:nvGrpSpPr>
            <p:cNvPr id="19" name="组合 18"/>
            <p:cNvGrpSpPr/>
            <p:nvPr userDrawn="1"/>
          </p:nvGrpSpPr>
          <p:grpSpPr>
            <a:xfrm>
              <a:off x="-28035" y="5087028"/>
              <a:ext cx="1214739" cy="1623495"/>
              <a:chOff x="-109020" y="5691761"/>
              <a:chExt cx="1214739" cy="1623495"/>
            </a:xfrm>
          </p:grpSpPr>
          <p:cxnSp>
            <p:nvCxnSpPr>
              <p:cNvPr id="20" name="直接连接符 19"/>
              <p:cNvCxnSpPr/>
              <p:nvPr userDrawn="1">
                <p:custDataLst>
                  <p:tags r:id="rId9"/>
                </p:custDataLst>
              </p:nvPr>
            </p:nvCxnSpPr>
            <p:spPr>
              <a:xfrm rot="20338373" flipH="1">
                <a:off x="-109020" y="5691761"/>
                <a:ext cx="1214739" cy="1316142"/>
              </a:xfrm>
              <a:prstGeom prst="line">
                <a:avLst/>
              </a:prstGeom>
              <a:noFill/>
              <a:ln w="0" cap="rnd">
                <a:gradFill>
                  <a:gsLst>
                    <a:gs pos="0">
                      <a:schemeClr val="accent1">
                        <a:alpha val="10000"/>
                      </a:schemeClr>
                    </a:gs>
                    <a:gs pos="39000">
                      <a:schemeClr val="accent1">
                        <a:lumMod val="20000"/>
                        <a:lumOff val="80000"/>
                        <a:alpha val="70000"/>
                      </a:schemeClr>
                    </a:gs>
                    <a:gs pos="71000">
                      <a:schemeClr val="accent1">
                        <a:alpha val="70000"/>
                      </a:schemeClr>
                    </a:gs>
                    <a:gs pos="100000">
                      <a:schemeClr val="accent1">
                        <a:lumMod val="50000"/>
                        <a:alpha val="10000"/>
                      </a:schemeClr>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cxnSp>
          <p:cxnSp>
            <p:nvCxnSpPr>
              <p:cNvPr id="21" name="直接连接符 20"/>
              <p:cNvCxnSpPr/>
              <p:nvPr userDrawn="1">
                <p:custDataLst>
                  <p:tags r:id="rId10"/>
                </p:custDataLst>
              </p:nvPr>
            </p:nvCxnSpPr>
            <p:spPr>
              <a:xfrm rot="20338373" flipH="1">
                <a:off x="254604" y="6798497"/>
                <a:ext cx="476944" cy="516759"/>
              </a:xfrm>
              <a:prstGeom prst="line">
                <a:avLst/>
              </a:prstGeom>
              <a:noFill/>
              <a:ln w="0" cap="rnd">
                <a:gradFill>
                  <a:gsLst>
                    <a:gs pos="0">
                      <a:schemeClr val="accent1">
                        <a:alpha val="10000"/>
                      </a:schemeClr>
                    </a:gs>
                    <a:gs pos="39000">
                      <a:schemeClr val="accent1">
                        <a:lumMod val="20000"/>
                        <a:lumOff val="80000"/>
                        <a:alpha val="70000"/>
                      </a:schemeClr>
                    </a:gs>
                    <a:gs pos="71000">
                      <a:schemeClr val="accent1">
                        <a:alpha val="70000"/>
                      </a:schemeClr>
                    </a:gs>
                    <a:gs pos="100000">
                      <a:schemeClr val="accent1">
                        <a:lumMod val="50000"/>
                        <a:alpha val="10000"/>
                      </a:schemeClr>
                    </a:gs>
                  </a:gsLst>
                  <a:lin ang="5400000" scaled="1"/>
                </a:gradFill>
                <a:round/>
              </a:ln>
            </p:spPr>
            <p:style>
              <a:lnRef idx="2">
                <a:schemeClr val="accent1">
                  <a:shade val="50000"/>
                </a:schemeClr>
              </a:lnRef>
              <a:fillRef idx="1">
                <a:schemeClr val="accent1"/>
              </a:fillRef>
              <a:effectRef idx="0">
                <a:schemeClr val="accent1"/>
              </a:effectRef>
              <a:fontRef idx="minor">
                <a:schemeClr val="lt1"/>
              </a:fontRef>
            </p:style>
          </p:cxnSp>
        </p:grpSp>
      </p:grpSp>
      <p:sp>
        <p:nvSpPr>
          <p:cNvPr id="2" name="标题 1"/>
          <p:cNvSpPr>
            <a:spLocks noGrp="1"/>
          </p:cNvSpPr>
          <p:nvPr>
            <p:ph type="title" hasCustomPrompt="1"/>
            <p:custDataLst>
              <p:tags r:id="rId11"/>
            </p:custDataLst>
          </p:nvPr>
        </p:nvSpPr>
        <p:spPr>
          <a:xfrm>
            <a:off x="1522800" y="1339200"/>
            <a:ext cx="9144000" cy="2386800"/>
          </a:xfrm>
        </p:spPr>
        <p:txBody>
          <a:bodyPr anchor="b"/>
          <a:lstStyle>
            <a:lvl1pPr algn="ctr">
              <a:defRPr sz="6000" baseline="0">
                <a:solidFill>
                  <a:schemeClr val="tx1">
                    <a:lumMod val="85000"/>
                    <a:lumOff val="15000"/>
                  </a:schemeClr>
                </a:solidFill>
                <a:latin typeface="Arial" panose="020B0604020202090204" pitchFamily="34" charset="0"/>
                <a:ea typeface="微软雅黑" panose="020B0503020204020204" pitchFamily="3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3"/>
            </p:custDataLst>
          </p:nvPr>
        </p:nvSpPr>
        <p:spPr/>
        <p:txBody>
          <a:bodyPr/>
          <a:lstStyle/>
          <a:p>
            <a:endParaRPr lang="zh-CN" altLang="en-US" dirty="0"/>
          </a:p>
        </p:txBody>
      </p:sp>
      <p:sp>
        <p:nvSpPr>
          <p:cNvPr id="5" name="灯片编号占位符 4"/>
          <p:cNvSpPr>
            <a:spLocks noGrp="1"/>
          </p:cNvSpPr>
          <p:nvPr>
            <p:ph type="sldNum" sz="quarter" idx="12"/>
            <p:custDataLst>
              <p:tags r:id="rId14"/>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5"/>
            </p:custDataLst>
          </p:nvPr>
        </p:nvSpPr>
        <p:spPr>
          <a:xfrm>
            <a:off x="1522413" y="3862800"/>
            <a:ext cx="9144000" cy="1656000"/>
          </a:xfrm>
        </p:spPr>
        <p:txBody>
          <a:bodyPr/>
          <a:lstStyle>
            <a:lvl1pPr algn="ctr">
              <a:defRPr baseline="0">
                <a:solidFill>
                  <a:schemeClr val="tx1">
                    <a:lumMod val="85000"/>
                    <a:lumOff val="15000"/>
                  </a:schemeClr>
                </a:solidFill>
                <a:latin typeface="Arial" panose="020B060402020209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pic>
        <p:nvPicPr>
          <p:cNvPr id="8" name="图片 7"/>
          <p:cNvPicPr>
            <a:picLocks noChangeAspect="1"/>
          </p:cNvPicPr>
          <p:nvPr userDrawn="1"/>
        </p:nvPicPr>
        <p:blipFill>
          <a:blip r:embed="rId16"/>
          <a:stretch>
            <a:fillRect/>
          </a:stretch>
        </p:blipFill>
        <p:spPr>
          <a:xfrm>
            <a:off x="10443396" y="0"/>
            <a:ext cx="1746676" cy="597547"/>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标题与图文">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lvl1pPr>
              <a:defRPr>
                <a:latin typeface="+mn-ea"/>
              </a:defRPr>
            </a:lvl1pPr>
          </a:lstStyle>
          <a:p>
            <a:endParaRPr lang="zh-CN" altLang="en-US"/>
          </a:p>
        </p:txBody>
      </p:sp>
      <p:sp>
        <p:nvSpPr>
          <p:cNvPr id="4" name="灯片编号占位符 3"/>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5" name="标题 4"/>
          <p:cNvSpPr>
            <a:spLocks noGrp="1"/>
          </p:cNvSpPr>
          <p:nvPr>
            <p:ph type="title" hasCustomPrompt="1"/>
          </p:nvPr>
        </p:nvSpPr>
        <p:spPr>
          <a:xfrm>
            <a:off x="840105" y="727710"/>
            <a:ext cx="3931920" cy="1115060"/>
          </a:xfrm>
        </p:spPr>
        <p:txBody>
          <a:bodyPr anchor="ctr" anchorCtr="0"/>
          <a:lstStyle>
            <a:lvl1pPr>
              <a:defRPr sz="3200">
                <a:latin typeface="+mn-ea"/>
                <a:ea typeface="+mn-ea"/>
              </a:defRPr>
            </a:lvl1pPr>
          </a:lstStyle>
          <a:p>
            <a:r>
              <a:rPr lang="zh-CN" altLang="en-US" smtClean="0"/>
              <a:t>单击此处编辑标题</a:t>
            </a:r>
            <a:endParaRPr lang="zh-CN" altLang="en-US"/>
          </a:p>
        </p:txBody>
      </p:sp>
      <p:sp>
        <p:nvSpPr>
          <p:cNvPr id="6" name="内容占位符 5"/>
          <p:cNvSpPr>
            <a:spLocks noGrp="1"/>
          </p:cNvSpPr>
          <p:nvPr>
            <p:ph idx="1" hasCustomPrompt="1"/>
          </p:nvPr>
        </p:nvSpPr>
        <p:spPr>
          <a:xfrm>
            <a:off x="5138420" y="727710"/>
            <a:ext cx="6172200" cy="5403215"/>
          </a:xfrm>
        </p:spPr>
        <p:txBody>
          <a:bodyPr/>
          <a:lstStyle>
            <a:lvl1pPr>
              <a:defRPr sz="2400">
                <a:latin typeface="+mn-ea"/>
                <a:ea typeface="+mn-ea"/>
              </a:defRPr>
            </a:lvl1pPr>
            <a:lvl2pPr marL="457200" indent="0">
              <a:buNone/>
              <a:defRPr sz="2400">
                <a:latin typeface="+mn-ea"/>
                <a:ea typeface="+mn-ea"/>
              </a:defRPr>
            </a:lvl2pPr>
            <a:lvl3pPr>
              <a:defRPr sz="2400">
                <a:latin typeface="+mn-ea"/>
                <a:ea typeface="+mn-ea"/>
              </a:defRPr>
            </a:lvl3pPr>
            <a:lvl4pPr>
              <a:defRPr sz="2400">
                <a:latin typeface="+mn-ea"/>
                <a:ea typeface="+mn-ea"/>
              </a:defRPr>
            </a:lvl4pPr>
            <a:lvl5pPr>
              <a:defRPr sz="2400">
                <a:latin typeface="+mn-ea"/>
                <a:ea typeface="+mn-ea"/>
              </a:defRPr>
            </a:lvl5pPr>
            <a:lvl6pPr>
              <a:defRPr sz="2000"/>
            </a:lvl6pPr>
            <a:lvl7pPr>
              <a:defRPr sz="2000"/>
            </a:lvl7pPr>
            <a:lvl8pPr>
              <a:defRPr sz="2000"/>
            </a:lvl8pPr>
            <a:lvl9pPr>
              <a:defRPr sz="2000"/>
            </a:lvl9pPr>
          </a:lstStyle>
          <a:p>
            <a:pPr lvl="0"/>
            <a:r>
              <a:rPr lang="zh-CN" altLang="en-US" smtClean="0"/>
              <a:t>单击此处编辑正文</a:t>
            </a:r>
            <a:endParaRPr lang="zh-CN" altLang="en-US"/>
          </a:p>
        </p:txBody>
      </p:sp>
      <p:sp>
        <p:nvSpPr>
          <p:cNvPr id="7" name="文本占位符 6"/>
          <p:cNvSpPr>
            <a:spLocks noGrp="1"/>
          </p:cNvSpPr>
          <p:nvPr>
            <p:ph type="body" sz="half" idx="2" hasCustomPrompt="1"/>
          </p:nvPr>
        </p:nvSpPr>
        <p:spPr>
          <a:xfrm>
            <a:off x="840105" y="2239645"/>
            <a:ext cx="3931920" cy="3891915"/>
          </a:xfrm>
        </p:spPr>
        <p:txBody>
          <a:bodyPr/>
          <a:lstStyle>
            <a:lvl1pPr marL="342900" indent="-342900">
              <a:buFont typeface="Arial" panose="020B0604020202090204" pitchFamily="34" charset="0"/>
              <a:buChar char="•"/>
              <a:defRPr sz="2400">
                <a:latin typeface="+mn-ea"/>
                <a:ea typeface="+mn-ea"/>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sym typeface="+mn-ea"/>
            </a:endParaRPr>
          </a:p>
          <a:p>
            <a:pPr lvl="0"/>
            <a:r>
              <a:rPr lang="zh-CN" altLang="en-US" smtClean="0">
                <a:sym typeface="+mn-ea"/>
              </a:rPr>
              <a:t>单击此处编辑正文</a:t>
            </a:r>
            <a:endParaRPr lang="zh-CN" altLang="en-US"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片与注释">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lvl1pPr>
              <a:defRPr>
                <a:latin typeface="+mn-ea"/>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mn-ea"/>
              </a:defRPr>
            </a:lvl1pPr>
          </a:lstStyle>
          <a:p>
            <a:fld id="{FABC47A4-756D-490B-A52F-7D9E2C9FC05F}" type="slidenum">
              <a:rPr lang="zh-CN" altLang="en-US" smtClean="0"/>
            </a:fld>
            <a:endParaRPr lang="zh-CN" altLang="en-US"/>
          </a:p>
        </p:txBody>
      </p:sp>
      <p:sp>
        <p:nvSpPr>
          <p:cNvPr id="9" name="标题 8"/>
          <p:cNvSpPr>
            <a:spLocks noGrp="1"/>
          </p:cNvSpPr>
          <p:nvPr>
            <p:ph type="title" hasCustomPrompt="1"/>
          </p:nvPr>
        </p:nvSpPr>
        <p:spPr>
          <a:xfrm>
            <a:off x="669925" y="5605145"/>
            <a:ext cx="10852150" cy="558165"/>
          </a:xfrm>
        </p:spPr>
        <p:txBody>
          <a:bodyPr/>
          <a:lstStyle>
            <a:lvl1pPr>
              <a:defRPr b="0">
                <a:latin typeface="+mn-ea"/>
                <a:ea typeface="+mn-ea"/>
              </a:defRPr>
            </a:lvl1pPr>
          </a:lstStyle>
          <a:p>
            <a:r>
              <a:rPr lang="zh-CN" altLang="en-US"/>
              <a:t>单击此处编辑正文</a:t>
            </a:r>
            <a:endParaRPr lang="zh-CN" altLang="en-US"/>
          </a:p>
        </p:txBody>
      </p:sp>
      <p:sp>
        <p:nvSpPr>
          <p:cNvPr id="8" name="内容占位符 7"/>
          <p:cNvSpPr>
            <a:spLocks noGrp="1"/>
          </p:cNvSpPr>
          <p:nvPr>
            <p:ph idx="1" hasCustomPrompt="1"/>
          </p:nvPr>
        </p:nvSpPr>
        <p:spPr>
          <a:xfrm>
            <a:off x="669925" y="641350"/>
            <a:ext cx="10852150" cy="455612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9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单张大图">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内容占位符 6"/>
          <p:cNvSpPr>
            <a:spLocks noGrp="1"/>
          </p:cNvSpPr>
          <p:nvPr>
            <p:ph idx="1" hasCustomPrompt="1"/>
          </p:nvPr>
        </p:nvSpPr>
        <p:spPr>
          <a:xfrm>
            <a:off x="0" y="0"/>
            <a:ext cx="12196445" cy="686816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90204" pitchFamily="34" charset="0"/>
              <a:buNone/>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联图片">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内容占位符 1"/>
          <p:cNvSpPr>
            <a:spLocks noGrp="1"/>
          </p:cNvSpPr>
          <p:nvPr>
            <p:ph sz="half" idx="2" hasCustomPrompt="1"/>
          </p:nvPr>
        </p:nvSpPr>
        <p:spPr>
          <a:xfrm>
            <a:off x="467995" y="565150"/>
            <a:ext cx="5400040" cy="57277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
        <p:nvSpPr>
          <p:cNvPr id="6" name="内容占位符 5"/>
          <p:cNvSpPr>
            <a:spLocks noGrp="1"/>
          </p:cNvSpPr>
          <p:nvPr>
            <p:ph sz="half" idx="13" hasCustomPrompt="1"/>
          </p:nvPr>
        </p:nvSpPr>
        <p:spPr>
          <a:xfrm>
            <a:off x="6287770" y="565150"/>
            <a:ext cx="5400040" cy="57277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240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a:t>
            </a:r>
            <a:r>
              <a:rPr>
                <a:sym typeface="+mn-ea"/>
              </a:rPr>
              <a:t>正文</a:t>
            </a:r>
            <a:endParaRPr dirty="0">
              <a:sym typeface="+mn-e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标题 1"/>
          <p:cNvSpPr>
            <a:spLocks noGrp="1"/>
          </p:cNvSpPr>
          <p:nvPr>
            <p:ph type="title" hasCustomPrompt="1"/>
          </p:nvPr>
        </p:nvSpPr>
        <p:spPr>
          <a:xfrm>
            <a:off x="669882" y="623591"/>
            <a:ext cx="10852237" cy="899167"/>
          </a:xfrm>
        </p:spPr>
        <p:txBody>
          <a:bodyPr vert="horz" lIns="101600" tIns="38100" rIns="25400" bIns="38100" rtlCol="0" anchor="ctr" anchorCtr="0">
            <a:noAutofit/>
          </a:bodyPr>
          <a:lstStyle>
            <a:lvl1pPr marL="0" marR="0" algn="ctr" defTabSz="914400" rtl="0" eaLnBrk="1" fontAlgn="auto" latinLnBrk="0" hangingPunct="1">
              <a:lnSpc>
                <a:spcPct val="100000"/>
              </a:lnSpc>
              <a:buNone/>
              <a:defRPr kumimoji="0" lang="zh-CN" altLang="en-US" sz="3200" b="0" i="0" u="none" strike="noStrike" kern="1200" cap="none" spc="600" normalizeH="0" baseline="0" noProof="1" dirty="0">
                <a:solidFill>
                  <a:schemeClr val="tx1"/>
                </a:solidFill>
                <a:effectLst/>
                <a:uFillTx/>
                <a:latin typeface="+mn-ea"/>
                <a:ea typeface="+mn-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dirty="0"/>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userDrawn="1">
  <p:cSld name="标题幻灯片">
    <p:bg>
      <p:bgPr>
        <a:solidFill>
          <a:schemeClr val="bg2"/>
        </a:solidFill>
        <a:effectLst/>
      </p:bgPr>
    </p:bg>
    <p:spTree>
      <p:nvGrpSpPr>
        <p:cNvPr id="1" name=""/>
        <p:cNvGrpSpPr/>
        <p:nvPr/>
      </p:nvGrpSpPr>
      <p:grpSpPr>
        <a:xfrm>
          <a:off x="0" y="0"/>
          <a:ext cx="0" cy="0"/>
          <a:chOff x="0" y="0"/>
          <a:chExt cx="0" cy="0"/>
        </a:xfrm>
      </p:grpSpPr>
      <p:pic>
        <p:nvPicPr>
          <p:cNvPr id="14" name="图片 13"/>
          <p:cNvPicPr>
            <a:picLocks noChangeAspect="1"/>
          </p:cNvPicPr>
          <p:nvPr userDrawn="1">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矩形 16"/>
          <p:cNvSpPr/>
          <p:nvPr userDrawn="1">
            <p:custDataLst>
              <p:tags r:id="rId4"/>
            </p:custDataLst>
          </p:nvPr>
        </p:nvSpPr>
        <p:spPr>
          <a:xfrm>
            <a:off x="0" y="-1"/>
            <a:ext cx="121920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custDataLst>
              <p:tags r:id="rId5"/>
            </p:custDataLst>
          </p:nvPr>
        </p:nvPicPr>
        <p:blipFill>
          <a:blip r:embed="rId6">
            <a:extLst>
              <a:ext uri="{28A0092B-C50C-407E-A947-70E740481C1C}">
                <a14:useLocalDpi xmlns:a14="http://schemas.microsoft.com/office/drawing/2010/main" val="0"/>
              </a:ext>
            </a:extLst>
          </a:blip>
          <a:stretch>
            <a:fillRect/>
          </a:stretch>
        </p:blipFill>
        <p:spPr>
          <a:xfrm>
            <a:off x="5192565" y="1347216"/>
            <a:ext cx="6327648" cy="4163568"/>
          </a:xfrm>
          <a:prstGeom prst="rect">
            <a:avLst/>
          </a:prstGeom>
        </p:spPr>
      </p:pic>
      <p:sp>
        <p:nvSpPr>
          <p:cNvPr id="9801" name="副标题 2"/>
          <p:cNvSpPr>
            <a:spLocks noGrp="1"/>
          </p:cNvSpPr>
          <p:nvPr>
            <p:ph type="subTitle" idx="1"/>
            <p:custDataLst>
              <p:tags r:id="rId7"/>
            </p:custDataLst>
          </p:nvPr>
        </p:nvSpPr>
        <p:spPr>
          <a:xfrm>
            <a:off x="491024" y="3259372"/>
            <a:ext cx="4511748" cy="753101"/>
          </a:xfrm>
        </p:spPr>
        <p:txBody>
          <a:bodyPr lIns="90000" tIns="0" rIns="90000" bIns="46800" anchor="t">
            <a:normAutofit/>
          </a:bodyPr>
          <a:lstStyle>
            <a:lvl1pPr marL="0" indent="0" algn="l">
              <a:buNone/>
              <a:defRPr sz="1800" baseline="0">
                <a:solidFill>
                  <a:schemeClr val="tx1">
                    <a:lumMod val="85000"/>
                    <a:lumOff val="15000"/>
                  </a:schemeClr>
                </a:solidFill>
                <a:latin typeface="Arial" panose="020B0604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9802" name="标题 1"/>
          <p:cNvSpPr>
            <a:spLocks noGrp="1"/>
          </p:cNvSpPr>
          <p:nvPr>
            <p:ph type="ctrTitle" hasCustomPrompt="1"/>
            <p:custDataLst>
              <p:tags r:id="rId8"/>
            </p:custDataLst>
          </p:nvPr>
        </p:nvSpPr>
        <p:spPr>
          <a:xfrm>
            <a:off x="491024" y="1350103"/>
            <a:ext cx="4511748" cy="1824228"/>
          </a:xfrm>
        </p:spPr>
        <p:txBody>
          <a:bodyPr lIns="36000" tIns="46800" rIns="90000" bIns="0" anchor="b">
            <a:normAutofit/>
          </a:bodyPr>
          <a:lstStyle>
            <a:lvl1pPr algn="l">
              <a:defRPr sz="4800" baseline="0">
                <a:solidFill>
                  <a:schemeClr val="tx1">
                    <a:lumMod val="85000"/>
                    <a:lumOff val="15000"/>
                  </a:schemeClr>
                </a:solidFill>
                <a:latin typeface="Arial" panose="020B0604020202090204" pitchFamily="34" charset="0"/>
                <a:ea typeface="汉仪旗黑-85S" panose="00020600040101010101" pitchFamily="18" charset="-122"/>
              </a:defRPr>
            </a:lvl1pPr>
          </a:lstStyle>
          <a:p>
            <a:r>
              <a:rPr lang="zh-CN" altLang="en-US" dirty="0"/>
              <a:t>单击此处编辑标题</a:t>
            </a:r>
            <a:endParaRPr lang="zh-CN" altLang="en-US" dirty="0"/>
          </a:p>
        </p:txBody>
      </p:sp>
      <p:sp>
        <p:nvSpPr>
          <p:cNvPr id="12" name="文本占位符 13"/>
          <p:cNvSpPr>
            <a:spLocks noGrp="1"/>
          </p:cNvSpPr>
          <p:nvPr>
            <p:ph type="body" sz="quarter" idx="10" hasCustomPrompt="1"/>
            <p:custDataLst>
              <p:tags r:id="rId9"/>
            </p:custDataLst>
          </p:nvPr>
        </p:nvSpPr>
        <p:spPr>
          <a:xfrm>
            <a:off x="880197" y="4563394"/>
            <a:ext cx="2055414" cy="433771"/>
          </a:xfrm>
        </p:spPr>
        <p:txBody>
          <a:bodyPr vert="horz" lIns="90000" tIns="46800" rIns="90000" bIns="46800" anchor="ctr">
            <a:normAutofit/>
          </a:bodyPr>
          <a:lstStyle>
            <a:lvl1pPr marL="0" indent="0" algn="l">
              <a:buNone/>
              <a:defRPr sz="1400" b="0" baseline="0">
                <a:solidFill>
                  <a:schemeClr val="tx1">
                    <a:lumMod val="85000"/>
                    <a:lumOff val="15000"/>
                  </a:schemeClr>
                </a:solidFill>
                <a:latin typeface="Arial" panose="020B060402020209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en-US" altLang="zh-CN" dirty="0"/>
          </a:p>
        </p:txBody>
      </p:sp>
      <p:sp>
        <p:nvSpPr>
          <p:cNvPr id="13" name="文本占位符 13"/>
          <p:cNvSpPr>
            <a:spLocks noGrp="1"/>
          </p:cNvSpPr>
          <p:nvPr>
            <p:ph type="body" sz="quarter" idx="11" hasCustomPrompt="1"/>
            <p:custDataLst>
              <p:tags r:id="rId10"/>
            </p:custDataLst>
          </p:nvPr>
        </p:nvSpPr>
        <p:spPr>
          <a:xfrm>
            <a:off x="880197" y="5070221"/>
            <a:ext cx="2055414" cy="433771"/>
          </a:xfrm>
        </p:spPr>
        <p:txBody>
          <a:bodyPr vert="horz" lIns="90000" tIns="46800" rIns="90000" bIns="46800" anchor="ctr">
            <a:normAutofit/>
          </a:bodyPr>
          <a:lstStyle>
            <a:lvl1pPr marL="0" indent="0" algn="l">
              <a:buNone/>
              <a:defRPr sz="1400" b="0" baseline="0">
                <a:solidFill>
                  <a:schemeClr val="tx1">
                    <a:lumMod val="85000"/>
                    <a:lumOff val="15000"/>
                  </a:schemeClr>
                </a:solidFill>
                <a:latin typeface="Arial" panose="020B060402020209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zh-CN" altLang="en-US" dirty="0"/>
          </a:p>
        </p:txBody>
      </p:sp>
      <p:sp>
        <p:nvSpPr>
          <p:cNvPr id="4" name="矩形 3"/>
          <p:cNvSpPr/>
          <p:nvPr userDrawn="1">
            <p:custDataLst>
              <p:tags r:id="rId11"/>
            </p:custDataLst>
          </p:nvPr>
        </p:nvSpPr>
        <p:spPr>
          <a:xfrm>
            <a:off x="608499" y="4542999"/>
            <a:ext cx="117868" cy="9542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3" name="日期占位符 2"/>
          <p:cNvSpPr>
            <a:spLocks noGrp="1"/>
          </p:cNvSpPr>
          <p:nvPr>
            <p:ph type="dt" sz="half" idx="12"/>
            <p:custDataLst>
              <p:tags r:id="rId12"/>
            </p:custDataLst>
          </p:nvPr>
        </p:nvSpPr>
        <p:spPr/>
        <p:txBody>
          <a:bodyPr/>
          <a:lstStyle/>
          <a:p>
            <a:fld id="{760FBDFE-C587-4B4C-A407-44438C67B59E}" type="datetimeFigureOut">
              <a:rPr lang="zh-CN" altLang="en-US" smtClean="0"/>
            </a:fld>
            <a:endParaRPr lang="zh-CN" altLang="en-US"/>
          </a:p>
        </p:txBody>
      </p:sp>
      <p:sp>
        <p:nvSpPr>
          <p:cNvPr id="7" name="页脚占位符 6"/>
          <p:cNvSpPr>
            <a:spLocks noGrp="1"/>
          </p:cNvSpPr>
          <p:nvPr>
            <p:ph type="ftr" sz="quarter" idx="13"/>
            <p:custDataLst>
              <p:tags r:id="rId13"/>
            </p:custDataLst>
          </p:nvPr>
        </p:nvSpPr>
        <p:spPr/>
        <p:txBody>
          <a:bodyPr/>
          <a:lstStyle/>
          <a:p>
            <a:endParaRPr lang="zh-CN" altLang="en-US" dirty="0"/>
          </a:p>
        </p:txBody>
      </p:sp>
      <p:sp>
        <p:nvSpPr>
          <p:cNvPr id="8" name="灯片编号占位符 7"/>
          <p:cNvSpPr>
            <a:spLocks noGrp="1"/>
          </p:cNvSpPr>
          <p:nvPr>
            <p:ph type="sldNum" sz="quarter" idx="14"/>
            <p:custDataLst>
              <p:tags r:id="rId14"/>
            </p:custDataLst>
          </p:nvPr>
        </p:nvSpPr>
        <p:spPr/>
        <p:txBody>
          <a:bodyPr/>
          <a:lstStyle/>
          <a:p>
            <a:fld id="{49AE70B2-8BF9-45C0-BB95-33D1B9D3A854}" type="slidenum">
              <a:rPr lang="zh-CN" altLang="en-US" smtClean="0"/>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slideLayout" Target="../slideLayouts/slideLayout16.xml"/><Relationship Id="rId7" Type="http://schemas.openxmlformats.org/officeDocument/2006/relationships/slideLayout" Target="../slideLayouts/slideLayout15.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6" Type="http://schemas.openxmlformats.org/officeDocument/2006/relationships/theme" Target="../theme/theme2.xml"/><Relationship Id="rId25" Type="http://schemas.openxmlformats.org/officeDocument/2006/relationships/image" Target="../media/image3.png"/><Relationship Id="rId24" Type="http://schemas.openxmlformats.org/officeDocument/2006/relationships/tags" Target="../tags/tag198.xml"/><Relationship Id="rId23" Type="http://schemas.openxmlformats.org/officeDocument/2006/relationships/tags" Target="../tags/tag197.xml"/><Relationship Id="rId22" Type="http://schemas.openxmlformats.org/officeDocument/2006/relationships/tags" Target="../tags/tag196.xml"/><Relationship Id="rId21" Type="http://schemas.openxmlformats.org/officeDocument/2006/relationships/tags" Target="../tags/tag195.xml"/><Relationship Id="rId20" Type="http://schemas.openxmlformats.org/officeDocument/2006/relationships/tags" Target="../tags/tag194.xml"/><Relationship Id="rId2" Type="http://schemas.openxmlformats.org/officeDocument/2006/relationships/slideLayout" Target="../slideLayouts/slideLayout10.xml"/><Relationship Id="rId19" Type="http://schemas.openxmlformats.org/officeDocument/2006/relationships/tags" Target="../tags/tag193.xml"/><Relationship Id="rId18" Type="http://schemas.openxmlformats.org/officeDocument/2006/relationships/slideLayout" Target="../slideLayouts/slideLayout26.xml"/><Relationship Id="rId17" Type="http://schemas.openxmlformats.org/officeDocument/2006/relationships/slideLayout" Target="../slideLayouts/slideLayout25.xml"/><Relationship Id="rId16" Type="http://schemas.openxmlformats.org/officeDocument/2006/relationships/slideLayout" Target="../slideLayouts/slideLayout24.xml"/><Relationship Id="rId15" Type="http://schemas.openxmlformats.org/officeDocument/2006/relationships/slideLayout" Target="../slideLayouts/slideLayout23.xml"/><Relationship Id="rId14" Type="http://schemas.openxmlformats.org/officeDocument/2006/relationships/slideLayout" Target="../slideLayouts/slideLayout22.xml"/><Relationship Id="rId13" Type="http://schemas.openxmlformats.org/officeDocument/2006/relationships/slideLayout" Target="../slideLayouts/slideLayout21.xml"/><Relationship Id="rId12" Type="http://schemas.openxmlformats.org/officeDocument/2006/relationships/slideLayout" Target="../slideLayouts/slideLayout20.xml"/><Relationship Id="rId11" Type="http://schemas.openxmlformats.org/officeDocument/2006/relationships/slideLayout" Target="../slideLayouts/slideLayout19.xml"/><Relationship Id="rId10" Type="http://schemas.openxmlformats.org/officeDocument/2006/relationships/slideLayout" Target="../slideLayouts/slideLayout18.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latin typeface="+mn-ea"/>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latin typeface="+mn-ea"/>
              </a:defRPr>
            </a:lvl1pPr>
          </a:lstStyle>
          <a:p>
            <a:endParaRPr lang="zh-CN" altLang="en-US" dirty="0"/>
          </a:p>
        </p:txBody>
      </p:sp>
      <p:sp>
        <p:nvSpPr>
          <p:cNvPr id="6" name="灯片编号占位符 5"/>
          <p:cNvSpPr>
            <a:spLocks noGrp="1"/>
          </p:cNvSpPr>
          <p:nvPr>
            <p:ph type="sldNum" sz="quarter" idx="4"/>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latin typeface="+mn-ea"/>
              </a:defRPr>
            </a:lvl1pPr>
          </a:lstStyle>
          <a:p>
            <a:fld id="{49AE70B2-8BF9-45C0-BB95-33D1B9D3A854}" type="slidenum">
              <a:rPr lang="zh-CN" altLang="en-US" smtClean="0"/>
            </a:fld>
            <a:endParaRPr lang="zh-CN" altLang="en-US" dirty="0"/>
          </a:p>
        </p:txBody>
      </p:sp>
      <p:sp>
        <p:nvSpPr>
          <p:cNvPr id="7" name="KSO_TEMPLATE" hidden="1"/>
          <p:cNvSpPr/>
          <p:nvPr userDrawn="1"/>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标题 7"/>
          <p:cNvSpPr>
            <a:spLocks noGrp="1"/>
          </p:cNvSpPr>
          <p:nvPr>
            <p:ph type="title" hasCustomPrompt="1"/>
          </p:nvPr>
        </p:nvSpPr>
        <p:spPr>
          <a:xfrm>
            <a:off x="669882" y="581225"/>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320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9" name="文本占位符 8"/>
          <p:cNvSpPr>
            <a:spLocks noGrp="1"/>
          </p:cNvSpPr>
          <p:nvPr>
            <p:ph type="body" idx="1" hasCustomPrompt="1"/>
          </p:nvPr>
        </p:nvSpPr>
        <p:spPr>
          <a:xfrm>
            <a:off x="669925" y="1508125"/>
            <a:ext cx="10852150" cy="4749165"/>
          </a:xfrm>
          <a:prstGeom prst="rect">
            <a:avLst/>
          </a:prstGeom>
        </p:spPr>
        <p:txBody>
          <a:bodyPr vert="horz" lIns="101600" tIns="0" rIns="82550" bIns="0" rtlCol="0">
            <a:normAutofit/>
          </a:bodyPr>
          <a:lstStyle>
            <a:lvl1pPr>
              <a:defRPr sz="2400"/>
            </a:lvl1pPr>
            <a:lvl2pPr>
              <a:defRPr sz="2400"/>
            </a:lvl2pPr>
            <a:lvl3pPr>
              <a:defRPr sz="2400"/>
            </a:lvl3pPr>
            <a:lvl4pPr>
              <a:defRPr sz="2400"/>
            </a:lvl4pPr>
            <a:lvl5pPr>
              <a:defRPr sz="240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n-ea"/>
          <a:ea typeface="+mn-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mn-ea"/>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solidFill>
          <a:uFillTx/>
          <a:latin typeface="+mn-ea"/>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mn-ea"/>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mn-ea"/>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5"/>
          <a:stretch>
            <a:fillRect/>
          </a:stretch>
        </p:blipFill>
        <p:spPr>
          <a:xfrm>
            <a:off x="10443396" y="0"/>
            <a:ext cx="1746676" cy="597547"/>
          </a:xfrm>
          <a:prstGeom prst="rect">
            <a:avLst/>
          </a:prstGeom>
        </p:spPr>
      </p:pic>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9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9.xml"/><Relationship Id="rId6" Type="http://schemas.openxmlformats.org/officeDocument/2006/relationships/themeOverride" Target="../theme/themeOverride1.xml"/><Relationship Id="rId5" Type="http://schemas.openxmlformats.org/officeDocument/2006/relationships/tags" Target="../tags/tag202.xml"/><Relationship Id="rId4" Type="http://schemas.openxmlformats.org/officeDocument/2006/relationships/image" Target="../media/image5.png"/><Relationship Id="rId3" Type="http://schemas.openxmlformats.org/officeDocument/2006/relationships/tags" Target="../tags/tag201.xml"/><Relationship Id="rId2" Type="http://schemas.openxmlformats.org/officeDocument/2006/relationships/tags" Target="../tags/tag200.xml"/><Relationship Id="rId1" Type="http://schemas.openxmlformats.org/officeDocument/2006/relationships/tags" Target="../tags/tag199.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25.xml"/><Relationship Id="rId4" Type="http://schemas.openxmlformats.org/officeDocument/2006/relationships/themeOverride" Target="../theme/themeOverride7.xml"/><Relationship Id="rId3" Type="http://schemas.openxmlformats.org/officeDocument/2006/relationships/tags" Target="../tags/tag246.xml"/><Relationship Id="rId2" Type="http://schemas.openxmlformats.org/officeDocument/2006/relationships/image" Target="../media/image9.png"/><Relationship Id="rId1" Type="http://schemas.openxmlformats.org/officeDocument/2006/relationships/tags" Target="../tags/tag245.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25.xml"/><Relationship Id="rId4" Type="http://schemas.openxmlformats.org/officeDocument/2006/relationships/themeOverride" Target="../theme/themeOverride8.xml"/><Relationship Id="rId3" Type="http://schemas.openxmlformats.org/officeDocument/2006/relationships/tags" Target="../tags/tag248.xml"/><Relationship Id="rId2" Type="http://schemas.openxmlformats.org/officeDocument/2006/relationships/image" Target="../media/image10.png"/><Relationship Id="rId1" Type="http://schemas.openxmlformats.org/officeDocument/2006/relationships/tags" Target="../tags/tag247.xml"/></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25.xml"/><Relationship Id="rId5" Type="http://schemas.openxmlformats.org/officeDocument/2006/relationships/themeOverride" Target="../theme/themeOverride9.xml"/><Relationship Id="rId4" Type="http://schemas.openxmlformats.org/officeDocument/2006/relationships/tags" Target="../tags/tag251.xml"/><Relationship Id="rId3" Type="http://schemas.openxmlformats.org/officeDocument/2006/relationships/tags" Target="../tags/tag250.xml"/><Relationship Id="rId2" Type="http://schemas.openxmlformats.org/officeDocument/2006/relationships/image" Target="../media/image11.png"/><Relationship Id="rId1" Type="http://schemas.openxmlformats.org/officeDocument/2006/relationships/tags" Target="../tags/tag249.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25.xml"/><Relationship Id="rId4" Type="http://schemas.openxmlformats.org/officeDocument/2006/relationships/themeOverride" Target="../theme/themeOverride10.xml"/><Relationship Id="rId3" Type="http://schemas.openxmlformats.org/officeDocument/2006/relationships/tags" Target="../tags/tag253.xml"/><Relationship Id="rId2" Type="http://schemas.openxmlformats.org/officeDocument/2006/relationships/tags" Target="../tags/tag252.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25.xml"/><Relationship Id="rId4" Type="http://schemas.openxmlformats.org/officeDocument/2006/relationships/themeOverride" Target="../theme/themeOverride11.xml"/><Relationship Id="rId3" Type="http://schemas.openxmlformats.org/officeDocument/2006/relationships/tags" Target="../tags/tag255.xml"/><Relationship Id="rId2" Type="http://schemas.openxmlformats.org/officeDocument/2006/relationships/tags" Target="../tags/tag254.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25.xml"/><Relationship Id="rId4" Type="http://schemas.openxmlformats.org/officeDocument/2006/relationships/themeOverride" Target="../theme/themeOverride12.xml"/><Relationship Id="rId3" Type="http://schemas.openxmlformats.org/officeDocument/2006/relationships/tags" Target="../tags/tag257.xml"/><Relationship Id="rId2" Type="http://schemas.openxmlformats.org/officeDocument/2006/relationships/tags" Target="../tags/tag256.xml"/><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25.xml"/><Relationship Id="rId4" Type="http://schemas.openxmlformats.org/officeDocument/2006/relationships/themeOverride" Target="../theme/themeOverride13.xml"/><Relationship Id="rId3" Type="http://schemas.openxmlformats.org/officeDocument/2006/relationships/tags" Target="../tags/tag259.xml"/><Relationship Id="rId2" Type="http://schemas.openxmlformats.org/officeDocument/2006/relationships/tags" Target="../tags/tag258.xm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25.xml"/><Relationship Id="rId4" Type="http://schemas.openxmlformats.org/officeDocument/2006/relationships/themeOverride" Target="../theme/themeOverride14.xml"/><Relationship Id="rId3" Type="http://schemas.openxmlformats.org/officeDocument/2006/relationships/tags" Target="../tags/tag261.xml"/><Relationship Id="rId2" Type="http://schemas.openxmlformats.org/officeDocument/2006/relationships/image" Target="../media/image16.png"/><Relationship Id="rId1" Type="http://schemas.openxmlformats.org/officeDocument/2006/relationships/tags" Target="../tags/tag260.xml"/></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25.xml"/><Relationship Id="rId4" Type="http://schemas.openxmlformats.org/officeDocument/2006/relationships/themeOverride" Target="../theme/themeOverride15.xml"/><Relationship Id="rId3" Type="http://schemas.openxmlformats.org/officeDocument/2006/relationships/tags" Target="../tags/tag263.xml"/><Relationship Id="rId2" Type="http://schemas.openxmlformats.org/officeDocument/2006/relationships/image" Target="../media/image17.png"/><Relationship Id="rId1" Type="http://schemas.openxmlformats.org/officeDocument/2006/relationships/tags" Target="../tags/tag262.xml"/></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25.xml"/><Relationship Id="rId4" Type="http://schemas.openxmlformats.org/officeDocument/2006/relationships/themeOverride" Target="../theme/themeOverride16.xml"/><Relationship Id="rId3" Type="http://schemas.openxmlformats.org/officeDocument/2006/relationships/tags" Target="../tags/tag265.xml"/><Relationship Id="rId2" Type="http://schemas.openxmlformats.org/officeDocument/2006/relationships/image" Target="../media/image18.png"/><Relationship Id="rId1" Type="http://schemas.openxmlformats.org/officeDocument/2006/relationships/tags" Target="../tags/tag264.xml"/></Relationships>
</file>

<file path=ppt/slides/_rels/slide2.xml.rels><?xml version="1.0" encoding="UTF-8" standalone="yes"?>
<Relationships xmlns="http://schemas.openxmlformats.org/package/2006/relationships"><Relationship Id="rId9" Type="http://schemas.openxmlformats.org/officeDocument/2006/relationships/tags" Target="../tags/tag210.xml"/><Relationship Id="rId8" Type="http://schemas.openxmlformats.org/officeDocument/2006/relationships/tags" Target="../tags/tag209.xml"/><Relationship Id="rId7" Type="http://schemas.openxmlformats.org/officeDocument/2006/relationships/tags" Target="../tags/tag208.xml"/><Relationship Id="rId6" Type="http://schemas.openxmlformats.org/officeDocument/2006/relationships/tags" Target="../tags/tag207.xml"/><Relationship Id="rId5" Type="http://schemas.openxmlformats.org/officeDocument/2006/relationships/tags" Target="../tags/tag206.xml"/><Relationship Id="rId4" Type="http://schemas.openxmlformats.org/officeDocument/2006/relationships/tags" Target="../tags/tag205.xml"/><Relationship Id="rId3" Type="http://schemas.openxmlformats.org/officeDocument/2006/relationships/image" Target="../media/image6.png"/><Relationship Id="rId26" Type="http://schemas.openxmlformats.org/officeDocument/2006/relationships/notesSlide" Target="../notesSlides/notesSlide1.xml"/><Relationship Id="rId25" Type="http://schemas.openxmlformats.org/officeDocument/2006/relationships/slideLayout" Target="../slideLayouts/slideLayout14.xml"/><Relationship Id="rId24" Type="http://schemas.openxmlformats.org/officeDocument/2006/relationships/tags" Target="../tags/tag225.xml"/><Relationship Id="rId23" Type="http://schemas.openxmlformats.org/officeDocument/2006/relationships/tags" Target="../tags/tag224.xml"/><Relationship Id="rId22" Type="http://schemas.openxmlformats.org/officeDocument/2006/relationships/tags" Target="../tags/tag223.xml"/><Relationship Id="rId21" Type="http://schemas.openxmlformats.org/officeDocument/2006/relationships/tags" Target="../tags/tag222.xml"/><Relationship Id="rId20" Type="http://schemas.openxmlformats.org/officeDocument/2006/relationships/tags" Target="../tags/tag221.xml"/><Relationship Id="rId2" Type="http://schemas.openxmlformats.org/officeDocument/2006/relationships/tags" Target="../tags/tag204.xml"/><Relationship Id="rId19" Type="http://schemas.openxmlformats.org/officeDocument/2006/relationships/tags" Target="../tags/tag220.xml"/><Relationship Id="rId18" Type="http://schemas.openxmlformats.org/officeDocument/2006/relationships/tags" Target="../tags/tag219.xml"/><Relationship Id="rId17" Type="http://schemas.openxmlformats.org/officeDocument/2006/relationships/tags" Target="../tags/tag218.xml"/><Relationship Id="rId16" Type="http://schemas.openxmlformats.org/officeDocument/2006/relationships/tags" Target="../tags/tag217.xml"/><Relationship Id="rId15" Type="http://schemas.openxmlformats.org/officeDocument/2006/relationships/tags" Target="../tags/tag216.xml"/><Relationship Id="rId14" Type="http://schemas.openxmlformats.org/officeDocument/2006/relationships/tags" Target="../tags/tag215.xml"/><Relationship Id="rId13" Type="http://schemas.openxmlformats.org/officeDocument/2006/relationships/tags" Target="../tags/tag214.xml"/><Relationship Id="rId12" Type="http://schemas.openxmlformats.org/officeDocument/2006/relationships/tags" Target="../tags/tag213.xml"/><Relationship Id="rId11" Type="http://schemas.openxmlformats.org/officeDocument/2006/relationships/tags" Target="../tags/tag212.xml"/><Relationship Id="rId10" Type="http://schemas.openxmlformats.org/officeDocument/2006/relationships/tags" Target="../tags/tag211.xml"/><Relationship Id="rId1" Type="http://schemas.openxmlformats.org/officeDocument/2006/relationships/tags" Target="../tags/tag203.xml"/></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25.xml"/><Relationship Id="rId4" Type="http://schemas.openxmlformats.org/officeDocument/2006/relationships/themeOverride" Target="../theme/themeOverride17.xml"/><Relationship Id="rId3" Type="http://schemas.openxmlformats.org/officeDocument/2006/relationships/tags" Target="../tags/tag267.xml"/><Relationship Id="rId2" Type="http://schemas.openxmlformats.org/officeDocument/2006/relationships/image" Target="../media/image19.png"/><Relationship Id="rId1" Type="http://schemas.openxmlformats.org/officeDocument/2006/relationships/tags" Target="../tags/tag266.xml"/></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25.xml"/><Relationship Id="rId4" Type="http://schemas.openxmlformats.org/officeDocument/2006/relationships/themeOverride" Target="../theme/themeOverride18.xml"/><Relationship Id="rId3" Type="http://schemas.openxmlformats.org/officeDocument/2006/relationships/tags" Target="../tags/tag269.xml"/><Relationship Id="rId2" Type="http://schemas.openxmlformats.org/officeDocument/2006/relationships/image" Target="../media/image20.png"/><Relationship Id="rId1" Type="http://schemas.openxmlformats.org/officeDocument/2006/relationships/tags" Target="../tags/tag268.xml"/></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25.xml"/><Relationship Id="rId5" Type="http://schemas.openxmlformats.org/officeDocument/2006/relationships/themeOverride" Target="../theme/themeOverride19.xml"/><Relationship Id="rId4" Type="http://schemas.openxmlformats.org/officeDocument/2006/relationships/tags" Target="../tags/tag272.xml"/><Relationship Id="rId3" Type="http://schemas.openxmlformats.org/officeDocument/2006/relationships/tags" Target="../tags/tag271.xml"/><Relationship Id="rId2" Type="http://schemas.openxmlformats.org/officeDocument/2006/relationships/tags" Target="../tags/tag270.xml"/><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25.xml"/><Relationship Id="rId4" Type="http://schemas.openxmlformats.org/officeDocument/2006/relationships/themeOverride" Target="../theme/themeOverride20.xml"/><Relationship Id="rId3" Type="http://schemas.openxmlformats.org/officeDocument/2006/relationships/tags" Target="../tags/tag274.xml"/><Relationship Id="rId2" Type="http://schemas.openxmlformats.org/officeDocument/2006/relationships/image" Target="../media/image21.png"/><Relationship Id="rId1" Type="http://schemas.openxmlformats.org/officeDocument/2006/relationships/tags" Target="../tags/tag273.xml"/></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25.xml"/><Relationship Id="rId4" Type="http://schemas.openxmlformats.org/officeDocument/2006/relationships/themeOverride" Target="../theme/themeOverride21.xml"/><Relationship Id="rId3" Type="http://schemas.openxmlformats.org/officeDocument/2006/relationships/tags" Target="../tags/tag276.xml"/><Relationship Id="rId2" Type="http://schemas.openxmlformats.org/officeDocument/2006/relationships/image" Target="../media/image22.png"/><Relationship Id="rId1" Type="http://schemas.openxmlformats.org/officeDocument/2006/relationships/tags" Target="../tags/tag275.xml"/></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25.xml"/><Relationship Id="rId4" Type="http://schemas.openxmlformats.org/officeDocument/2006/relationships/themeOverride" Target="../theme/themeOverride22.xml"/><Relationship Id="rId3" Type="http://schemas.openxmlformats.org/officeDocument/2006/relationships/tags" Target="../tags/tag278.xml"/><Relationship Id="rId2" Type="http://schemas.openxmlformats.org/officeDocument/2006/relationships/image" Target="../media/image23.png"/><Relationship Id="rId1" Type="http://schemas.openxmlformats.org/officeDocument/2006/relationships/tags" Target="../tags/tag277.xml"/></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25.xml"/><Relationship Id="rId4" Type="http://schemas.openxmlformats.org/officeDocument/2006/relationships/themeOverride" Target="../theme/themeOverride23.xml"/><Relationship Id="rId3" Type="http://schemas.openxmlformats.org/officeDocument/2006/relationships/tags" Target="../tags/tag279.xml"/><Relationship Id="rId2" Type="http://schemas.openxmlformats.org/officeDocument/2006/relationships/image" Target="../media/image25.png"/><Relationship Id="rId1" Type="http://schemas.openxmlformats.org/officeDocument/2006/relationships/image" Target="../media/image24.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19.xml"/><Relationship Id="rId4" Type="http://schemas.openxmlformats.org/officeDocument/2006/relationships/themeOverride" Target="../theme/themeOverride24.xml"/><Relationship Id="rId3" Type="http://schemas.openxmlformats.org/officeDocument/2006/relationships/tags" Target="../tags/tag282.xml"/><Relationship Id="rId2" Type="http://schemas.openxmlformats.org/officeDocument/2006/relationships/tags" Target="../tags/tag281.xml"/><Relationship Id="rId1" Type="http://schemas.openxmlformats.org/officeDocument/2006/relationships/tags" Target="../tags/tag280.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tags" Target="../tags/tag228.xml"/><Relationship Id="rId2" Type="http://schemas.openxmlformats.org/officeDocument/2006/relationships/tags" Target="../tags/tag227.xml"/><Relationship Id="rId1" Type="http://schemas.openxmlformats.org/officeDocument/2006/relationships/tags" Target="../tags/tag226.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1.xml"/><Relationship Id="rId4" Type="http://schemas.openxmlformats.org/officeDocument/2006/relationships/themeOverride" Target="../theme/themeOverride2.xml"/><Relationship Id="rId3" Type="http://schemas.openxmlformats.org/officeDocument/2006/relationships/tags" Target="../tags/tag231.xml"/><Relationship Id="rId2" Type="http://schemas.openxmlformats.org/officeDocument/2006/relationships/tags" Target="../tags/tag230.xml"/><Relationship Id="rId1" Type="http://schemas.openxmlformats.org/officeDocument/2006/relationships/tags" Target="../tags/tag229.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21.xml"/><Relationship Id="rId5" Type="http://schemas.openxmlformats.org/officeDocument/2006/relationships/themeOverride" Target="../theme/themeOverride3.xml"/><Relationship Id="rId4" Type="http://schemas.openxmlformats.org/officeDocument/2006/relationships/tags" Target="../tags/tag234.xml"/><Relationship Id="rId3" Type="http://schemas.openxmlformats.org/officeDocument/2006/relationships/tags" Target="../tags/tag233.xml"/><Relationship Id="rId2" Type="http://schemas.openxmlformats.org/officeDocument/2006/relationships/image" Target="../media/image7.png"/><Relationship Id="rId1" Type="http://schemas.openxmlformats.org/officeDocument/2006/relationships/tags" Target="../tags/tag232.xml"/></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21.xml"/><Relationship Id="rId5" Type="http://schemas.openxmlformats.org/officeDocument/2006/relationships/themeOverride" Target="../theme/themeOverride4.xml"/><Relationship Id="rId4" Type="http://schemas.openxmlformats.org/officeDocument/2006/relationships/tags" Target="../tags/tag237.xml"/><Relationship Id="rId3" Type="http://schemas.openxmlformats.org/officeDocument/2006/relationships/image" Target="../media/image7.png"/><Relationship Id="rId2" Type="http://schemas.openxmlformats.org/officeDocument/2006/relationships/tags" Target="../tags/tag236.xml"/><Relationship Id="rId1" Type="http://schemas.openxmlformats.org/officeDocument/2006/relationships/tags" Target="../tags/tag235.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1.xml"/><Relationship Id="rId3" Type="http://schemas.openxmlformats.org/officeDocument/2006/relationships/themeOverride" Target="../theme/themeOverride5.xml"/><Relationship Id="rId2" Type="http://schemas.openxmlformats.org/officeDocument/2006/relationships/tags" Target="../tags/tag239.xml"/><Relationship Id="rId1" Type="http://schemas.openxmlformats.org/officeDocument/2006/relationships/tags" Target="../tags/tag238.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tags" Target="../tags/tag242.xml"/><Relationship Id="rId2" Type="http://schemas.openxmlformats.org/officeDocument/2006/relationships/tags" Target="../tags/tag241.xml"/><Relationship Id="rId1" Type="http://schemas.openxmlformats.org/officeDocument/2006/relationships/tags" Target="../tags/tag240.xml"/></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21.xml"/><Relationship Id="rId5" Type="http://schemas.openxmlformats.org/officeDocument/2006/relationships/themeOverride" Target="../theme/themeOverride6.xml"/><Relationship Id="rId4" Type="http://schemas.openxmlformats.org/officeDocument/2006/relationships/tags" Target="../tags/tag244.xml"/><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tags" Target="../tags/tag2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custDataLst>
              <p:tags r:id="rId1"/>
            </p:custDataLst>
          </p:nvPr>
        </p:nvSpPr>
        <p:spPr>
          <a:xfrm>
            <a:off x="209550" y="304800"/>
            <a:ext cx="4838700" cy="2628900"/>
          </a:xfrm>
        </p:spPr>
        <p:txBody>
          <a:bodyPr/>
          <a:lstStyle/>
          <a:p>
            <a:pPr algn="ctr"/>
            <a:r>
              <a:rPr lang="zh-CN" altLang="en-US" dirty="0">
                <a:solidFill>
                  <a:srgbClr val="262626"/>
                </a:solidFill>
                <a:ea typeface="汉仪旗黑-85S" charset="0"/>
              </a:rPr>
              <a:t>Radiomic Nomogram</a:t>
            </a:r>
            <a:endParaRPr lang="zh-CN" altLang="en-US" dirty="0"/>
          </a:p>
        </p:txBody>
      </p:sp>
      <p:sp>
        <p:nvSpPr>
          <p:cNvPr id="6" name="文本占位符 5"/>
          <p:cNvSpPr>
            <a:spLocks noGrp="1"/>
          </p:cNvSpPr>
          <p:nvPr>
            <p:ph type="body" sz="quarter" idx="10"/>
            <p:custDataLst>
              <p:tags r:id="rId2"/>
            </p:custDataLst>
          </p:nvPr>
        </p:nvSpPr>
        <p:spPr/>
        <p:txBody>
          <a:bodyPr/>
          <a:lstStyle/>
          <a:p>
            <a:r>
              <a:rPr lang="zh-CN" altLang="en-US" dirty="0"/>
              <a:t>汇报人姓名：莫琰</a:t>
            </a:r>
            <a:endParaRPr lang="zh-CN" altLang="en-US" dirty="0"/>
          </a:p>
        </p:txBody>
      </p:sp>
      <p:sp>
        <p:nvSpPr>
          <p:cNvPr id="7" name="文本占位符 6"/>
          <p:cNvSpPr>
            <a:spLocks noGrp="1"/>
          </p:cNvSpPr>
          <p:nvPr>
            <p:ph type="body" sz="quarter" idx="11"/>
            <p:custDataLst>
              <p:tags r:id="rId3"/>
            </p:custDataLst>
          </p:nvPr>
        </p:nvSpPr>
        <p:spPr/>
        <p:txBody>
          <a:bodyPr/>
          <a:lstStyle/>
          <a:p>
            <a:r>
              <a:rPr lang="zh-CN" altLang="en-US" dirty="0"/>
              <a:t>汇报日期：</a:t>
            </a:r>
            <a:r>
              <a:rPr lang="en-US" altLang="zh-CN" dirty="0"/>
              <a:t>2020.8.</a:t>
            </a:r>
            <a:r>
              <a:rPr lang="en-US" dirty="0"/>
              <a:t>6</a:t>
            </a:r>
            <a:endParaRPr lang="en-US" dirty="0"/>
          </a:p>
        </p:txBody>
      </p:sp>
      <p:sp>
        <p:nvSpPr>
          <p:cNvPr id="8" name="文本框 7"/>
          <p:cNvSpPr txBox="1"/>
          <p:nvPr userDrawn="1"/>
        </p:nvSpPr>
        <p:spPr>
          <a:xfrm>
            <a:off x="1057198" y="3079665"/>
            <a:ext cx="3419807" cy="827373"/>
          </a:xfrm>
          <a:prstGeom prst="rect">
            <a:avLst/>
          </a:prstGeom>
        </p:spPr>
        <p:txBody>
          <a:bodyPr wrap="square" rtlCol="0" anchor="ctr">
            <a:noAutofit/>
          </a:bodyPr>
          <a:p>
            <a:pPr>
              <a:lnSpc>
                <a:spcPct val="120000"/>
              </a:lnSpc>
            </a:pPr>
            <a:r>
              <a:rPr lang="zh-CN" altLang="en-US" sz="2000">
                <a:latin typeface="楷体" panose="02010609060101010101" charset="-122"/>
                <a:ea typeface="楷体" panose="02010609060101010101" charset="-122"/>
              </a:rPr>
              <a:t>诺莫图在影像组学中的使用</a:t>
            </a:r>
            <a:endParaRPr lang="zh-CN" altLang="en-US"/>
          </a:p>
        </p:txBody>
      </p:sp>
      <p:pic>
        <p:nvPicPr>
          <p:cNvPr id="9" name="图片 8"/>
          <p:cNvPicPr>
            <a:picLocks noChangeAspect="1"/>
          </p:cNvPicPr>
          <p:nvPr/>
        </p:nvPicPr>
        <p:blipFill>
          <a:blip r:embed="rId4"/>
          <a:stretch>
            <a:fillRect/>
          </a:stretch>
        </p:blipFill>
        <p:spPr>
          <a:xfrm>
            <a:off x="5046973" y="1167515"/>
            <a:ext cx="6848807" cy="4734410"/>
          </a:xfrm>
          <a:prstGeom prst="rect">
            <a:avLst/>
          </a:prstGeom>
        </p:spPr>
      </p:pic>
    </p:spTree>
    <p:custDataLst>
      <p:tags r:id="rId5"/>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占位符 10"/>
          <p:cNvSpPr>
            <a:spLocks noGrp="1"/>
          </p:cNvSpPr>
          <p:nvPr>
            <p:ph type="body" sz="quarter" idx="15"/>
            <p:custDataLst>
              <p:tags r:id="rId1"/>
            </p:custDataLst>
          </p:nvPr>
        </p:nvSpPr>
        <p:spPr>
          <a:xfrm>
            <a:off x="781685" y="1490980"/>
            <a:ext cx="10912475" cy="5304155"/>
          </a:xfrm>
        </p:spPr>
        <p:txBody>
          <a:bodyPr>
            <a:normAutofit/>
          </a:bodyPr>
          <a:p>
            <a:pPr marL="0" indent="0">
              <a:buNone/>
            </a:pPr>
            <a:endParaRPr lang="zh-CN" altLang="en-US" sz="2400" dirty="0">
              <a:latin typeface="Times New Roman" panose="02020503050405090304" charset="0"/>
              <a:cs typeface="Times New Roman" panose="02020503050405090304" charset="0"/>
            </a:endParaRPr>
          </a:p>
          <a:p>
            <a:pPr marL="0" indent="0">
              <a:buNone/>
            </a:pPr>
            <a:r>
              <a:rPr lang="zh-CN" altLang="en-US" sz="2000" b="1" dirty="0">
                <a:solidFill>
                  <a:srgbClr val="0070C0"/>
                </a:solidFill>
                <a:latin typeface="Times New Roman" panose="02020503050405090304" charset="0"/>
                <a:cs typeface="Times New Roman" panose="02020503050405090304" charset="0"/>
              </a:rPr>
              <a:t>目的</a:t>
            </a:r>
            <a:endParaRPr lang="zh-CN" altLang="en-US" sz="2000" b="1" dirty="0">
              <a:solidFill>
                <a:srgbClr val="262626"/>
              </a:solidFill>
              <a:latin typeface="Times New Roman" panose="02020503050405090304" charset="0"/>
              <a:cs typeface="Times New Roman" panose="02020503050405090304" charset="0"/>
            </a:endParaRPr>
          </a:p>
          <a:p>
            <a:pPr marL="0" indent="0">
              <a:buNone/>
            </a:pPr>
            <a:r>
              <a:rPr lang="zh-CN" altLang="en-US" sz="2000" b="1" dirty="0">
                <a:solidFill>
                  <a:srgbClr val="262626"/>
                </a:solidFill>
                <a:latin typeface="Times New Roman" panose="02020503050405090304" charset="0"/>
                <a:cs typeface="Times New Roman" panose="02020503050405090304" charset="0"/>
              </a:rPr>
              <a:t>       </a:t>
            </a:r>
            <a:r>
              <a:rPr lang="zh-CN" altLang="en-US" sz="2000" dirty="0">
                <a:latin typeface="Times New Roman" panose="02020503050405090304" charset="0"/>
                <a:cs typeface="Times New Roman" panose="02020503050405090304" charset="0"/>
              </a:rPr>
              <a:t>验证假设：</a:t>
            </a:r>
            <a:r>
              <a:rPr lang="zh-CN" altLang="en-US" sz="2000" baseline="30000" dirty="0">
                <a:latin typeface="Times New Roman" panose="02020503050405090304" charset="0"/>
                <a:cs typeface="Times New Roman" panose="02020503050405090304" charset="0"/>
              </a:rPr>
              <a:t>18</a:t>
            </a:r>
            <a:r>
              <a:rPr lang="zh-CN" altLang="en-US" sz="2000" dirty="0">
                <a:latin typeface="Times New Roman" panose="02020503050405090304" charset="0"/>
                <a:cs typeface="Times New Roman" panose="02020503050405090304" charset="0"/>
              </a:rPr>
              <a:t>F-FDG PET/CT扫描可以预测接受检查点阻断免疫治疗的非小细胞肺癌患者的临床结果。</a:t>
            </a:r>
            <a:endParaRPr lang="zh-CN" altLang="en-US" sz="2000" dirty="0">
              <a:latin typeface="Times New Roman" panose="02020503050405090304" charset="0"/>
              <a:cs typeface="Times New Roman" panose="02020503050405090304" charset="0"/>
            </a:endParaRPr>
          </a:p>
          <a:p>
            <a:pPr marL="0" indent="0">
              <a:buNone/>
            </a:pPr>
            <a:r>
              <a:rPr lang="zh-CN" altLang="en-US" sz="2000" b="1" dirty="0">
                <a:solidFill>
                  <a:srgbClr val="0070C0"/>
                </a:solidFill>
                <a:latin typeface="Times New Roman" panose="02020503050405090304" charset="0"/>
                <a:cs typeface="Times New Roman" panose="02020503050405090304" charset="0"/>
              </a:rPr>
              <a:t>数据</a:t>
            </a:r>
            <a:r>
              <a:rPr lang="en-US" altLang="zh-CN" sz="2000" b="1" dirty="0">
                <a:solidFill>
                  <a:srgbClr val="0070C0"/>
                </a:solidFill>
                <a:latin typeface="Times New Roman" panose="02020503050405090304" charset="0"/>
                <a:cs typeface="Times New Roman" panose="02020503050405090304" charset="0"/>
              </a:rPr>
              <a:t>194</a:t>
            </a:r>
            <a:endParaRPr lang="zh-CN" altLang="en-US" sz="2000" dirty="0">
              <a:solidFill>
                <a:srgbClr val="262626"/>
              </a:solidFill>
              <a:latin typeface="Times New Roman" panose="02020503050405090304" charset="0"/>
              <a:cs typeface="Times New Roman" panose="02020503050405090304" charset="0"/>
            </a:endParaRPr>
          </a:p>
          <a:p>
            <a:pPr marL="0" indent="0">
              <a:buNone/>
            </a:pPr>
            <a:r>
              <a:rPr lang="zh-CN" altLang="en-US" sz="2000" dirty="0">
                <a:solidFill>
                  <a:srgbClr val="262626"/>
                </a:solidFill>
                <a:latin typeface="Times New Roman" panose="02020503050405090304" charset="0"/>
                <a:cs typeface="Times New Roman" panose="02020503050405090304" charset="0"/>
              </a:rPr>
              <a:t>       </a:t>
            </a:r>
            <a:r>
              <a:rPr sz="2000" dirty="0">
                <a:solidFill>
                  <a:srgbClr val="262626"/>
                </a:solidFill>
                <a:latin typeface="Times New Roman" panose="02020503050405090304" charset="0"/>
                <a:cs typeface="Times New Roman" panose="02020503050405090304" charset="0"/>
              </a:rPr>
              <a:t>194例经组织学确认为IIIB-IV期NSCLC的患者</a:t>
            </a:r>
            <a:endParaRPr lang="zh-CN" altLang="en-US" sz="2000" dirty="0">
              <a:solidFill>
                <a:srgbClr val="262626"/>
              </a:solidFill>
              <a:latin typeface="Times New Roman" panose="02020503050405090304" charset="0"/>
              <a:cs typeface="Times New Roman" panose="02020503050405090304" charset="0"/>
            </a:endParaRPr>
          </a:p>
          <a:p>
            <a:pPr marL="0" indent="0">
              <a:buNone/>
            </a:pPr>
            <a:r>
              <a:rPr lang="zh-CN" altLang="en-US" sz="2000" dirty="0">
                <a:solidFill>
                  <a:srgbClr val="262626"/>
                </a:solidFill>
                <a:latin typeface="Times New Roman" panose="02020503050405090304" charset="0"/>
                <a:cs typeface="Times New Roman" panose="02020503050405090304" charset="0"/>
              </a:rPr>
              <a:t>       </a:t>
            </a:r>
            <a:r>
              <a:rPr sz="2000" dirty="0">
                <a:solidFill>
                  <a:srgbClr val="262626"/>
                </a:solidFill>
                <a:latin typeface="Times New Roman" panose="02020503050405090304" charset="0"/>
                <a:cs typeface="Times New Roman" panose="02020503050405090304" charset="0"/>
              </a:rPr>
              <a:t>PET，CT和PET + CT融合图像</a:t>
            </a:r>
            <a:endParaRPr lang="zh-CN" altLang="en-US" sz="2000" dirty="0">
              <a:solidFill>
                <a:srgbClr val="262626"/>
              </a:solidFill>
              <a:latin typeface="Times New Roman" panose="02020503050405090304" charset="0"/>
              <a:cs typeface="Times New Roman" panose="02020503050405090304" charset="0"/>
            </a:endParaRPr>
          </a:p>
          <a:p>
            <a:pPr marL="0" indent="0">
              <a:buNone/>
            </a:pPr>
            <a:r>
              <a:rPr lang="zh-CN" altLang="en-US" sz="2000" b="1" dirty="0">
                <a:solidFill>
                  <a:srgbClr val="0070C0"/>
                </a:solidFill>
                <a:latin typeface="Times New Roman" panose="02020503050405090304" charset="0"/>
                <a:cs typeface="Times New Roman" panose="02020503050405090304" charset="0"/>
              </a:rPr>
              <a:t>结论</a:t>
            </a:r>
            <a:endParaRPr lang="zh-CN" altLang="en-US" sz="2000" b="1" dirty="0">
              <a:latin typeface="Times New Roman" panose="02020503050405090304" charset="0"/>
              <a:cs typeface="Times New Roman" panose="02020503050405090304" charset="0"/>
            </a:endParaRPr>
          </a:p>
          <a:p>
            <a:pPr marL="0" indent="0">
              <a:buNone/>
            </a:pPr>
            <a:r>
              <a:rPr lang="zh-CN" altLang="en-US" sz="2000" dirty="0">
                <a:latin typeface="Times New Roman" panose="02020503050405090304" charset="0"/>
                <a:cs typeface="Times New Roman" panose="02020503050405090304" charset="0"/>
              </a:rPr>
              <a:t>     </a:t>
            </a:r>
            <a:r>
              <a:rPr lang="zh-CN" altLang="en-US" sz="2000" dirty="0">
                <a:latin typeface="Times New Roman" panose="02020503050405090304" charset="0"/>
                <a:ea typeface="华文中宋" panose="02010600040101010101" charset="-122"/>
                <a:cs typeface="Times New Roman" panose="02020503050405090304" charset="0"/>
              </a:rPr>
              <a:t>mpRS可预测接受DCB的患者，</a:t>
            </a:r>
            <a:r>
              <a:rPr lang="en-US" altLang="zh-CN" sz="2000" dirty="0">
                <a:solidFill>
                  <a:srgbClr val="262626"/>
                </a:solidFill>
                <a:latin typeface="Times New Roman" panose="02020503050405090304" charset="0"/>
                <a:ea typeface="华文中宋" panose="02010600040101010101" charset="-122"/>
                <a:cs typeface="Times New Roman" panose="02020503050405090304" charset="0"/>
                <a:sym typeface="+mn-ea"/>
              </a:rPr>
              <a:t>Nomogram</a:t>
            </a:r>
            <a:r>
              <a:rPr lang="zh-CN" altLang="en-US" sz="2000" dirty="0">
                <a:latin typeface="Times New Roman" panose="02020503050405090304" charset="0"/>
                <a:ea typeface="华文中宋" panose="02010600040101010101" charset="-122"/>
                <a:cs typeface="Times New Roman" panose="02020503050405090304" charset="0"/>
              </a:rPr>
              <a:t>模型可</a:t>
            </a:r>
            <a:r>
              <a:rPr lang="zh-CN" altLang="en-US" sz="2000" dirty="0">
                <a:latin typeface="Times New Roman" panose="02020503050405090304" charset="0"/>
                <a:ea typeface="华文中宋" panose="02010600040101010101" charset="-122"/>
                <a:cs typeface="Times New Roman" panose="02020503050405090304" charset="0"/>
                <a:sym typeface="+mn-ea"/>
              </a:rPr>
              <a:t>预测PFS和</a:t>
            </a:r>
            <a:r>
              <a:rPr lang="en-US" altLang="zh-CN" sz="2000" dirty="0">
                <a:latin typeface="Times New Roman" panose="02020503050405090304" charset="0"/>
                <a:ea typeface="华文中宋" panose="02010600040101010101" charset="-122"/>
                <a:cs typeface="Times New Roman" panose="02020503050405090304" charset="0"/>
                <a:sym typeface="+mn-ea"/>
              </a:rPr>
              <a:t>OS</a:t>
            </a:r>
            <a:r>
              <a:rPr lang="zh-CN" altLang="en-US" sz="2000" dirty="0">
                <a:latin typeface="Times New Roman" panose="02020503050405090304" charset="0"/>
                <a:ea typeface="华文中宋" panose="02010600040101010101" charset="-122"/>
                <a:cs typeface="Times New Roman" panose="02020503050405090304" charset="0"/>
              </a:rPr>
              <a:t>。</a:t>
            </a:r>
            <a:endParaRPr lang="zh-CN" altLang="en-US" sz="2000" dirty="0">
              <a:latin typeface="Times New Roman" panose="02020503050405090304" charset="0"/>
              <a:ea typeface="华文中宋" panose="02010600040101010101" charset="-122"/>
              <a:cs typeface="Times New Roman" panose="02020503050405090304" charset="0"/>
            </a:endParaRPr>
          </a:p>
        </p:txBody>
      </p:sp>
      <p:sp>
        <p:nvSpPr>
          <p:cNvPr id="4" name="燕尾形箭头 3"/>
          <p:cNvSpPr/>
          <p:nvPr userDrawn="1"/>
        </p:nvSpPr>
        <p:spPr>
          <a:xfrm>
            <a:off x="-45965" y="203"/>
            <a:ext cx="827373" cy="744635"/>
          </a:xfrm>
          <a:prstGeom prst="notchedRightArrow">
            <a:avLst/>
          </a:prstGeom>
          <a:solidFill>
            <a:srgbClr val="FF0000">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r>
              <a:rPr lang="en-US" altLang="zh-CN">
                <a:solidFill>
                  <a:srgbClr val="000000"/>
                </a:solidFill>
              </a:rPr>
              <a:t>1</a:t>
            </a:r>
            <a:endParaRPr lang="zh-CN" altLang="en-US">
              <a:solidFill>
                <a:srgbClr val="000000"/>
              </a:solidFill>
            </a:endParaRPr>
          </a:p>
        </p:txBody>
      </p:sp>
      <p:pic>
        <p:nvPicPr>
          <p:cNvPr id="2" name="图片 1"/>
          <p:cNvPicPr>
            <a:picLocks noChangeAspect="1"/>
          </p:cNvPicPr>
          <p:nvPr/>
        </p:nvPicPr>
        <p:blipFill>
          <a:blip r:embed="rId2"/>
          <a:srcRect r="4113"/>
          <a:stretch>
            <a:fillRect/>
          </a:stretch>
        </p:blipFill>
        <p:spPr>
          <a:xfrm>
            <a:off x="781685" y="0"/>
            <a:ext cx="11331575" cy="1953895"/>
          </a:xfrm>
          <a:prstGeom prst="rect">
            <a:avLst/>
          </a:prstGeom>
        </p:spPr>
      </p:pic>
      <p:sp>
        <p:nvSpPr>
          <p:cNvPr id="18" name="矩形 17"/>
          <p:cNvSpPr/>
          <p:nvPr userDrawn="1"/>
        </p:nvSpPr>
        <p:spPr>
          <a:xfrm>
            <a:off x="806450" y="5133975"/>
            <a:ext cx="721995" cy="430530"/>
          </a:xfrm>
          <a:prstGeom prst="rect">
            <a:avLst/>
          </a:prstGeom>
          <a:noFill/>
          <a:ln w="63500" cap="flat" cmpd="thinThick" algn="ctr">
            <a:solidFill>
              <a:srgbClr val="00B0F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sp>
        <p:nvSpPr>
          <p:cNvPr id="3" name="矩形 2"/>
          <p:cNvSpPr/>
          <p:nvPr userDrawn="1"/>
        </p:nvSpPr>
        <p:spPr>
          <a:xfrm>
            <a:off x="781685" y="3529330"/>
            <a:ext cx="1280795" cy="430530"/>
          </a:xfrm>
          <a:prstGeom prst="rect">
            <a:avLst/>
          </a:prstGeom>
          <a:noFill/>
          <a:ln w="63500" cap="flat" cmpd="thinThick" algn="ctr">
            <a:solidFill>
              <a:srgbClr val="00B0F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sp>
        <p:nvSpPr>
          <p:cNvPr id="5" name="矩形 4"/>
          <p:cNvSpPr/>
          <p:nvPr userDrawn="1"/>
        </p:nvSpPr>
        <p:spPr>
          <a:xfrm>
            <a:off x="806450" y="2099945"/>
            <a:ext cx="721995" cy="430530"/>
          </a:xfrm>
          <a:prstGeom prst="rect">
            <a:avLst/>
          </a:prstGeom>
          <a:noFill/>
          <a:ln w="63500" cap="flat" cmpd="thinThick" algn="ctr">
            <a:solidFill>
              <a:srgbClr val="00B0F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spTree>
    <p:custDataLst>
      <p:tags r:id="rId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custDataLst>
              <p:tags r:id="rId1"/>
            </p:custDataLst>
          </p:nvPr>
        </p:nvPicPr>
        <p:blipFill>
          <a:blip r:embed="rId2"/>
          <a:stretch>
            <a:fillRect/>
          </a:stretch>
        </p:blipFill>
        <p:spPr>
          <a:xfrm>
            <a:off x="437515" y="412750"/>
            <a:ext cx="11176635" cy="6295390"/>
          </a:xfrm>
          <a:prstGeom prst="rect">
            <a:avLst/>
          </a:prstGeom>
        </p:spPr>
      </p:pic>
      <p:sp>
        <p:nvSpPr>
          <p:cNvPr id="2" name="文本框 1"/>
          <p:cNvSpPr txBox="1"/>
          <p:nvPr/>
        </p:nvSpPr>
        <p:spPr>
          <a:xfrm>
            <a:off x="4067810" y="2979420"/>
            <a:ext cx="664210" cy="368300"/>
          </a:xfrm>
          <a:prstGeom prst="rect">
            <a:avLst/>
          </a:prstGeom>
          <a:noFill/>
          <a:ln w="38100" cmpd="tri">
            <a:solidFill>
              <a:srgbClr val="00B0F0"/>
            </a:solidFill>
            <a:prstDash val="solid"/>
          </a:ln>
        </p:spPr>
        <p:txBody>
          <a:bodyPr wrap="square" rtlCol="0" anchor="t">
            <a:spAutoFit/>
          </a:bodyPr>
          <a:p>
            <a:r>
              <a:rPr lang="zh-CN" altLang="en-US" b="1" dirty="0">
                <a:solidFill>
                  <a:srgbClr val="0070C0"/>
                </a:solidFill>
                <a:latin typeface="微软雅黑" panose="020B0503020204020204" pitchFamily="34" charset="-122"/>
                <a:cs typeface="微软雅黑" panose="020B0503020204020204" pitchFamily="34" charset="-122"/>
                <a:sym typeface="+mn-ea"/>
              </a:rPr>
              <a:t>模型</a:t>
            </a:r>
            <a:endParaRPr lang="zh-CN" altLang="en-US" b="1" dirty="0">
              <a:solidFill>
                <a:srgbClr val="0070C0"/>
              </a:solidFill>
              <a:latin typeface="微软雅黑" panose="020B0503020204020204" pitchFamily="34" charset="-122"/>
              <a:cs typeface="微软雅黑" panose="020B0503020204020204" pitchFamily="34" charset="-122"/>
              <a:sym typeface="+mn-ea"/>
            </a:endParaRPr>
          </a:p>
        </p:txBody>
      </p:sp>
      <p:sp>
        <p:nvSpPr>
          <p:cNvPr id="3" name="矩形 2"/>
          <p:cNvSpPr/>
          <p:nvPr/>
        </p:nvSpPr>
        <p:spPr>
          <a:xfrm>
            <a:off x="10401300" y="0"/>
            <a:ext cx="1790700" cy="4127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0" y="984250"/>
            <a:ext cx="12145645" cy="5735320"/>
          </a:xfrm>
          <a:prstGeom prst="rect">
            <a:avLst/>
          </a:prstGeom>
        </p:spPr>
      </p:pic>
      <p:sp>
        <p:nvSpPr>
          <p:cNvPr id="3" name="标题 2"/>
          <p:cNvSpPr>
            <a:spLocks noGrp="1"/>
          </p:cNvSpPr>
          <p:nvPr>
            <p:ph type="title"/>
            <p:custDataLst>
              <p:tags r:id="rId3"/>
            </p:custDataLst>
          </p:nvPr>
        </p:nvSpPr>
        <p:spPr>
          <a:xfrm>
            <a:off x="0" y="118745"/>
            <a:ext cx="10001250" cy="723900"/>
          </a:xfrm>
        </p:spPr>
        <p:txBody>
          <a:bodyPr>
            <a:normAutofit/>
          </a:bodyPr>
          <a:p>
            <a:r>
              <a:rPr lang="zh-CN" altLang="en-US" dirty="0">
                <a:solidFill>
                  <a:srgbClr val="262626"/>
                </a:solidFill>
                <a:ea typeface="微软雅黑" panose="020B0503020204020204" pitchFamily="34" charset="-122"/>
              </a:rPr>
              <a:t>结果</a:t>
            </a:r>
            <a:r>
              <a:rPr lang="en-US" altLang="zh-CN" dirty="0">
                <a:solidFill>
                  <a:srgbClr val="262626"/>
                </a:solidFill>
                <a:ea typeface="微软雅黑" panose="020B0503020204020204" pitchFamily="34" charset="-122"/>
              </a:rPr>
              <a:t>1</a:t>
            </a:r>
            <a:r>
              <a:rPr lang="zh-CN" altLang="en-US" dirty="0">
                <a:solidFill>
                  <a:srgbClr val="262626"/>
                </a:solidFill>
                <a:ea typeface="微软雅黑" panose="020B0503020204020204" pitchFamily="34" charset="-122"/>
              </a:rPr>
              <a:t>：</a:t>
            </a:r>
            <a:r>
              <a:rPr lang="zh-CN" altLang="en-US" dirty="0">
                <a:sym typeface="+mn-ea"/>
              </a:rPr>
              <a:t>持久临床获益</a:t>
            </a:r>
            <a:r>
              <a:rPr lang="en-US" altLang="zh-CN" dirty="0">
                <a:sym typeface="+mn-ea"/>
              </a:rPr>
              <a:t>DCB</a:t>
            </a:r>
            <a:r>
              <a:rPr lang="zh-CN" altLang="en-US" dirty="0">
                <a:sym typeface="+mn-ea"/>
              </a:rPr>
              <a:t>响应</a:t>
            </a:r>
            <a:r>
              <a:rPr lang="en-US" altLang="zh-CN" dirty="0">
                <a:solidFill>
                  <a:srgbClr val="262626"/>
                </a:solidFill>
                <a:ea typeface="微软雅黑" panose="020B0503020204020204" pitchFamily="34" charset="-122"/>
              </a:rPr>
              <a:t>Nomogram</a:t>
            </a:r>
            <a:r>
              <a:rPr lang="zh-CN" altLang="en-US" dirty="0">
                <a:solidFill>
                  <a:srgbClr val="262626"/>
                </a:solidFill>
                <a:ea typeface="微软雅黑" panose="020B0503020204020204" pitchFamily="34" charset="-122"/>
              </a:rPr>
              <a:t>、决策曲线、校正曲线  </a:t>
            </a:r>
            <a:endParaRPr lang="zh-CN" altLang="zh-CN" dirty="0"/>
          </a:p>
        </p:txBody>
      </p:sp>
      <p:sp>
        <p:nvSpPr>
          <p:cNvPr id="18" name="矩形 17"/>
          <p:cNvSpPr/>
          <p:nvPr userDrawn="1"/>
        </p:nvSpPr>
        <p:spPr>
          <a:xfrm>
            <a:off x="252095" y="1537970"/>
            <a:ext cx="1245235" cy="1363980"/>
          </a:xfrm>
          <a:prstGeom prst="rect">
            <a:avLst/>
          </a:prstGeom>
          <a:noFill/>
          <a:ln w="63500" cap="flat" cmpd="thinThick" algn="ctr">
            <a:solidFill>
              <a:srgbClr val="FF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sp>
        <p:nvSpPr>
          <p:cNvPr id="4" name="矩形 3"/>
          <p:cNvSpPr/>
          <p:nvPr userDrawn="1"/>
        </p:nvSpPr>
        <p:spPr>
          <a:xfrm>
            <a:off x="252095" y="3289300"/>
            <a:ext cx="1428750" cy="446405"/>
          </a:xfrm>
          <a:prstGeom prst="rect">
            <a:avLst/>
          </a:prstGeom>
          <a:noFill/>
          <a:ln w="63500" cap="flat" cmpd="thinThick" algn="ctr">
            <a:solidFill>
              <a:srgbClr val="FF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sp>
        <p:nvSpPr>
          <p:cNvPr id="5" name="文本框 4"/>
          <p:cNvSpPr txBox="1"/>
          <p:nvPr/>
        </p:nvSpPr>
        <p:spPr>
          <a:xfrm>
            <a:off x="4946015" y="3956050"/>
            <a:ext cx="890270" cy="645160"/>
          </a:xfrm>
          <a:prstGeom prst="rect">
            <a:avLst/>
          </a:prstGeom>
          <a:noFill/>
          <a:ln w="38100" cmpd="tri">
            <a:solidFill>
              <a:srgbClr val="00B0F0"/>
            </a:solidFill>
            <a:prstDash val="solid"/>
          </a:ln>
        </p:spPr>
        <p:txBody>
          <a:bodyPr wrap="square" rtlCol="0" anchor="t">
            <a:spAutoFit/>
          </a:bodyPr>
          <a:p>
            <a:r>
              <a:rPr lang="zh-CN" altLang="en-US" b="1" dirty="0">
                <a:solidFill>
                  <a:srgbClr val="0070C0"/>
                </a:solidFill>
                <a:latin typeface="微软雅黑" panose="020B0503020204020204" pitchFamily="34" charset="-122"/>
                <a:cs typeface="微软雅黑" panose="020B0503020204020204" pitchFamily="34" charset="-122"/>
                <a:sym typeface="+mn-ea"/>
              </a:rPr>
              <a:t>预测校准曲线</a:t>
            </a:r>
            <a:endParaRPr lang="zh-CN" altLang="en-US" b="1" dirty="0">
              <a:solidFill>
                <a:srgbClr val="0070C0"/>
              </a:solidFill>
              <a:latin typeface="微软雅黑" panose="020B0503020204020204" pitchFamily="34" charset="-122"/>
              <a:cs typeface="微软雅黑" panose="020B0503020204020204" pitchFamily="34" charset="-122"/>
              <a:sym typeface="+mn-ea"/>
            </a:endParaRPr>
          </a:p>
        </p:txBody>
      </p:sp>
      <p:sp>
        <p:nvSpPr>
          <p:cNvPr id="6" name="文本框 5"/>
          <p:cNvSpPr txBox="1"/>
          <p:nvPr/>
        </p:nvSpPr>
        <p:spPr>
          <a:xfrm>
            <a:off x="10785475" y="1106170"/>
            <a:ext cx="664210" cy="645160"/>
          </a:xfrm>
          <a:prstGeom prst="rect">
            <a:avLst/>
          </a:prstGeom>
          <a:noFill/>
          <a:ln w="38100" cmpd="tri">
            <a:solidFill>
              <a:srgbClr val="00B0F0"/>
            </a:solidFill>
            <a:prstDash val="solid"/>
          </a:ln>
        </p:spPr>
        <p:txBody>
          <a:bodyPr wrap="square" rtlCol="0" anchor="t">
            <a:spAutoFit/>
          </a:bodyPr>
          <a:p>
            <a:r>
              <a:rPr lang="zh-CN" altLang="en-US" b="1" dirty="0">
                <a:solidFill>
                  <a:srgbClr val="0070C0"/>
                </a:solidFill>
                <a:latin typeface="微软雅黑" panose="020B0503020204020204" pitchFamily="34" charset="-122"/>
                <a:cs typeface="微软雅黑" panose="020B0503020204020204" pitchFamily="34" charset="-122"/>
                <a:sym typeface="+mn-ea"/>
              </a:rPr>
              <a:t>决策曲线</a:t>
            </a:r>
            <a:endParaRPr lang="zh-CN" altLang="en-US" b="1" dirty="0">
              <a:solidFill>
                <a:srgbClr val="0070C0"/>
              </a:solidFill>
              <a:latin typeface="微软雅黑" panose="020B0503020204020204" pitchFamily="34" charset="-122"/>
              <a:cs typeface="微软雅黑" panose="020B0503020204020204" pitchFamily="34" charset="-122"/>
              <a:sym typeface="+mn-ea"/>
            </a:endParaRPr>
          </a:p>
        </p:txBody>
      </p:sp>
      <p:sp>
        <p:nvSpPr>
          <p:cNvPr id="7" name="文本框 6"/>
          <p:cNvSpPr txBox="1"/>
          <p:nvPr/>
        </p:nvSpPr>
        <p:spPr>
          <a:xfrm>
            <a:off x="753745" y="615950"/>
            <a:ext cx="2592705" cy="368300"/>
          </a:xfrm>
          <a:prstGeom prst="rect">
            <a:avLst/>
          </a:prstGeom>
          <a:noFill/>
          <a:ln w="38100" cmpd="tri">
            <a:solidFill>
              <a:srgbClr val="00B0F0"/>
            </a:solidFill>
            <a:prstDash val="solid"/>
          </a:ln>
        </p:spPr>
        <p:txBody>
          <a:bodyPr wrap="square" rtlCol="0" anchor="t">
            <a:spAutoFit/>
          </a:bodyPr>
          <a:p>
            <a:r>
              <a:rPr lang="zh-CN" altLang="en-US" b="1" dirty="0">
                <a:solidFill>
                  <a:srgbClr val="0070C0"/>
                </a:solidFill>
                <a:latin typeface="微软雅黑" panose="020B0503020204020204" pitchFamily="34" charset="-122"/>
                <a:cs typeface="微软雅黑" panose="020B0503020204020204" pitchFamily="34" charset="-122"/>
                <a:sym typeface="+mn-ea"/>
              </a:rPr>
              <a:t>DCB概率Nomogram</a:t>
            </a:r>
            <a:endParaRPr lang="zh-CN" altLang="en-US" b="1" dirty="0">
              <a:solidFill>
                <a:srgbClr val="0070C0"/>
              </a:solidFill>
              <a:latin typeface="微软雅黑" panose="020B0503020204020204" pitchFamily="34" charset="-122"/>
              <a:cs typeface="微软雅黑" panose="020B0503020204020204" pitchFamily="34" charset="-122"/>
              <a:sym typeface="+mn-ea"/>
            </a:endParaRPr>
          </a:p>
        </p:txBody>
      </p:sp>
      <p:sp>
        <p:nvSpPr>
          <p:cNvPr id="8" name="矩形 7"/>
          <p:cNvSpPr/>
          <p:nvPr/>
        </p:nvSpPr>
        <p:spPr>
          <a:xfrm>
            <a:off x="10401300" y="0"/>
            <a:ext cx="1790700" cy="6451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4"/>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41275" y="946785"/>
            <a:ext cx="12109450" cy="5911215"/>
          </a:xfrm>
          <a:prstGeom prst="rect">
            <a:avLst/>
          </a:prstGeom>
        </p:spPr>
      </p:pic>
      <p:sp>
        <p:nvSpPr>
          <p:cNvPr id="4" name="标题 3"/>
          <p:cNvSpPr>
            <a:spLocks noGrp="1"/>
          </p:cNvSpPr>
          <p:nvPr>
            <p:ph type="title"/>
            <p:custDataLst>
              <p:tags r:id="rId2"/>
            </p:custDataLst>
          </p:nvPr>
        </p:nvSpPr>
        <p:spPr>
          <a:xfrm>
            <a:off x="0" y="118745"/>
            <a:ext cx="10001250" cy="723900"/>
          </a:xfrm>
        </p:spPr>
        <p:txBody>
          <a:bodyPr>
            <a:normAutofit/>
          </a:bodyPr>
          <a:p>
            <a:r>
              <a:rPr lang="zh-CN" altLang="en-US" dirty="0">
                <a:solidFill>
                  <a:srgbClr val="262626"/>
                </a:solidFill>
                <a:ea typeface="微软雅黑" panose="020B0503020204020204" pitchFamily="34" charset="-122"/>
              </a:rPr>
              <a:t>结果</a:t>
            </a:r>
            <a:r>
              <a:rPr lang="en-US" altLang="zh-CN" dirty="0">
                <a:solidFill>
                  <a:srgbClr val="262626"/>
                </a:solidFill>
                <a:ea typeface="微软雅黑" panose="020B0503020204020204" pitchFamily="34" charset="-122"/>
              </a:rPr>
              <a:t>2</a:t>
            </a:r>
            <a:r>
              <a:rPr lang="zh-CN" altLang="en-US" dirty="0">
                <a:solidFill>
                  <a:srgbClr val="262626"/>
                </a:solidFill>
                <a:ea typeface="微软雅黑" panose="020B0503020204020204" pitchFamily="34" charset="-122"/>
              </a:rPr>
              <a:t>：</a:t>
            </a:r>
            <a:r>
              <a:rPr lang="zh-CN" altLang="en-US" dirty="0">
                <a:sym typeface="+mn-ea"/>
              </a:rPr>
              <a:t>无进展生存期</a:t>
            </a:r>
            <a:r>
              <a:rPr lang="en-US" altLang="zh-CN" dirty="0">
                <a:sym typeface="+mn-ea"/>
              </a:rPr>
              <a:t>PFS</a:t>
            </a:r>
            <a:r>
              <a:rPr lang="zh-CN" altLang="en-US" dirty="0">
                <a:sym typeface="+mn-ea"/>
              </a:rPr>
              <a:t>预测</a:t>
            </a:r>
            <a:r>
              <a:rPr lang="en-US" altLang="zh-CN" dirty="0">
                <a:solidFill>
                  <a:srgbClr val="262626"/>
                </a:solidFill>
                <a:ea typeface="微软雅黑" panose="020B0503020204020204" pitchFamily="34" charset="-122"/>
              </a:rPr>
              <a:t>Nomogram</a:t>
            </a:r>
            <a:r>
              <a:rPr lang="zh-CN" altLang="en-US" dirty="0">
                <a:solidFill>
                  <a:srgbClr val="262626"/>
                </a:solidFill>
                <a:ea typeface="微软雅黑" panose="020B0503020204020204" pitchFamily="34" charset="-122"/>
              </a:rPr>
              <a:t>、校正曲线  </a:t>
            </a:r>
            <a:endParaRPr lang="zh-CN" altLang="zh-CN" dirty="0"/>
          </a:p>
        </p:txBody>
      </p:sp>
      <p:sp>
        <p:nvSpPr>
          <p:cNvPr id="18" name="矩形 17"/>
          <p:cNvSpPr/>
          <p:nvPr userDrawn="1"/>
        </p:nvSpPr>
        <p:spPr>
          <a:xfrm>
            <a:off x="308610" y="2771140"/>
            <a:ext cx="1550035" cy="1017905"/>
          </a:xfrm>
          <a:prstGeom prst="rect">
            <a:avLst/>
          </a:prstGeom>
          <a:noFill/>
          <a:ln w="63500" cap="flat" cmpd="thinThick" algn="ctr">
            <a:solidFill>
              <a:srgbClr val="FF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sp>
        <p:nvSpPr>
          <p:cNvPr id="5" name="矩形 4"/>
          <p:cNvSpPr/>
          <p:nvPr userDrawn="1"/>
        </p:nvSpPr>
        <p:spPr>
          <a:xfrm>
            <a:off x="308610" y="1473835"/>
            <a:ext cx="1242695" cy="937260"/>
          </a:xfrm>
          <a:prstGeom prst="rect">
            <a:avLst/>
          </a:prstGeom>
          <a:noFill/>
          <a:ln w="63500" cap="flat" cmpd="thinThick" algn="ctr">
            <a:solidFill>
              <a:srgbClr val="FF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sp>
        <p:nvSpPr>
          <p:cNvPr id="2" name="文本框 1"/>
          <p:cNvSpPr txBox="1"/>
          <p:nvPr/>
        </p:nvSpPr>
        <p:spPr>
          <a:xfrm>
            <a:off x="7100570" y="3467735"/>
            <a:ext cx="890270" cy="645160"/>
          </a:xfrm>
          <a:prstGeom prst="rect">
            <a:avLst/>
          </a:prstGeom>
          <a:noFill/>
          <a:ln w="38100" cmpd="tri">
            <a:solidFill>
              <a:srgbClr val="00B0F0"/>
            </a:solidFill>
            <a:prstDash val="solid"/>
          </a:ln>
        </p:spPr>
        <p:txBody>
          <a:bodyPr wrap="square" rtlCol="0" anchor="t">
            <a:spAutoFit/>
          </a:bodyPr>
          <a:p>
            <a:r>
              <a:rPr lang="zh-CN" altLang="en-US" b="1" dirty="0">
                <a:solidFill>
                  <a:srgbClr val="0070C0"/>
                </a:solidFill>
                <a:latin typeface="微软雅黑" panose="020B0503020204020204" pitchFamily="34" charset="-122"/>
                <a:cs typeface="微软雅黑" panose="020B0503020204020204" pitchFamily="34" charset="-122"/>
                <a:sym typeface="+mn-ea"/>
              </a:rPr>
              <a:t>预测校准曲线</a:t>
            </a:r>
            <a:endParaRPr lang="zh-CN" altLang="en-US" b="1" dirty="0">
              <a:solidFill>
                <a:srgbClr val="0070C0"/>
              </a:solidFill>
              <a:latin typeface="微软雅黑" panose="020B0503020204020204" pitchFamily="34" charset="-122"/>
              <a:cs typeface="微软雅黑" panose="020B0503020204020204" pitchFamily="34" charset="-122"/>
              <a:sym typeface="+mn-ea"/>
            </a:endParaRPr>
          </a:p>
        </p:txBody>
      </p:sp>
      <p:sp>
        <p:nvSpPr>
          <p:cNvPr id="7" name="文本框 6"/>
          <p:cNvSpPr txBox="1"/>
          <p:nvPr/>
        </p:nvSpPr>
        <p:spPr>
          <a:xfrm>
            <a:off x="753745" y="578485"/>
            <a:ext cx="2592705" cy="368300"/>
          </a:xfrm>
          <a:prstGeom prst="rect">
            <a:avLst/>
          </a:prstGeom>
          <a:noFill/>
          <a:ln w="38100" cmpd="tri">
            <a:solidFill>
              <a:srgbClr val="00B0F0"/>
            </a:solidFill>
            <a:prstDash val="solid"/>
          </a:ln>
        </p:spPr>
        <p:txBody>
          <a:bodyPr wrap="square" rtlCol="0" anchor="t">
            <a:spAutoFit/>
          </a:bodyPr>
          <a:p>
            <a:r>
              <a:rPr lang="en-US" altLang="zh-CN" b="1" dirty="0">
                <a:solidFill>
                  <a:srgbClr val="0070C0"/>
                </a:solidFill>
                <a:latin typeface="微软雅黑" panose="020B0503020204020204" pitchFamily="34" charset="-122"/>
                <a:cs typeface="微软雅黑" panose="020B0503020204020204" pitchFamily="34" charset="-122"/>
                <a:sym typeface="+mn-ea"/>
              </a:rPr>
              <a:t>PFS</a:t>
            </a:r>
            <a:r>
              <a:rPr lang="zh-CN" altLang="en-US" b="1" dirty="0">
                <a:solidFill>
                  <a:srgbClr val="0070C0"/>
                </a:solidFill>
                <a:latin typeface="微软雅黑" panose="020B0503020204020204" pitchFamily="34" charset="-122"/>
                <a:cs typeface="微软雅黑" panose="020B0503020204020204" pitchFamily="34" charset="-122"/>
                <a:sym typeface="+mn-ea"/>
              </a:rPr>
              <a:t>预测Nomogram</a:t>
            </a:r>
            <a:endParaRPr lang="zh-CN" altLang="en-US" b="1" dirty="0">
              <a:solidFill>
                <a:srgbClr val="0070C0"/>
              </a:solidFill>
              <a:latin typeface="微软雅黑" panose="020B0503020204020204" pitchFamily="34" charset="-122"/>
              <a:cs typeface="微软雅黑" panose="020B0503020204020204" pitchFamily="34" charset="-122"/>
              <a:sym typeface="+mn-ea"/>
            </a:endParaRPr>
          </a:p>
        </p:txBody>
      </p:sp>
      <p:sp>
        <p:nvSpPr>
          <p:cNvPr id="8" name="矩形 7"/>
          <p:cNvSpPr/>
          <p:nvPr/>
        </p:nvSpPr>
        <p:spPr>
          <a:xfrm>
            <a:off x="10401300" y="0"/>
            <a:ext cx="1790700" cy="6451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3"/>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3175" y="972185"/>
            <a:ext cx="12188825" cy="5788660"/>
          </a:xfrm>
          <a:prstGeom prst="rect">
            <a:avLst/>
          </a:prstGeom>
        </p:spPr>
      </p:pic>
      <p:sp>
        <p:nvSpPr>
          <p:cNvPr id="4" name="标题 3"/>
          <p:cNvSpPr>
            <a:spLocks noGrp="1"/>
          </p:cNvSpPr>
          <p:nvPr>
            <p:ph type="title"/>
            <p:custDataLst>
              <p:tags r:id="rId2"/>
            </p:custDataLst>
          </p:nvPr>
        </p:nvSpPr>
        <p:spPr>
          <a:xfrm>
            <a:off x="0" y="118745"/>
            <a:ext cx="10001250" cy="723900"/>
          </a:xfrm>
        </p:spPr>
        <p:txBody>
          <a:bodyPr>
            <a:normAutofit/>
          </a:bodyPr>
          <a:p>
            <a:r>
              <a:rPr lang="zh-CN" altLang="en-US" dirty="0">
                <a:solidFill>
                  <a:srgbClr val="262626"/>
                </a:solidFill>
                <a:ea typeface="微软雅黑" panose="020B0503020204020204" pitchFamily="34" charset="-122"/>
              </a:rPr>
              <a:t>结果</a:t>
            </a:r>
            <a:r>
              <a:rPr lang="en-US" altLang="zh-CN" dirty="0">
                <a:solidFill>
                  <a:srgbClr val="262626"/>
                </a:solidFill>
                <a:ea typeface="微软雅黑" panose="020B0503020204020204" pitchFamily="34" charset="-122"/>
              </a:rPr>
              <a:t>3</a:t>
            </a:r>
            <a:r>
              <a:rPr lang="zh-CN" altLang="en-US" dirty="0">
                <a:solidFill>
                  <a:srgbClr val="262626"/>
                </a:solidFill>
                <a:ea typeface="微软雅黑" panose="020B0503020204020204" pitchFamily="34" charset="-122"/>
              </a:rPr>
              <a:t>：</a:t>
            </a:r>
            <a:r>
              <a:rPr lang="zh-CN" altLang="en-US" dirty="0">
                <a:sym typeface="+mn-ea"/>
              </a:rPr>
              <a:t>总生存期</a:t>
            </a:r>
            <a:r>
              <a:rPr lang="en-US" altLang="zh-CN" dirty="0">
                <a:sym typeface="+mn-ea"/>
              </a:rPr>
              <a:t>OS</a:t>
            </a:r>
            <a:r>
              <a:rPr lang="zh-CN" altLang="en-US" dirty="0">
                <a:sym typeface="+mn-ea"/>
              </a:rPr>
              <a:t>预测</a:t>
            </a:r>
            <a:r>
              <a:rPr lang="en-US" altLang="zh-CN" dirty="0">
                <a:solidFill>
                  <a:srgbClr val="262626"/>
                </a:solidFill>
                <a:ea typeface="微软雅黑" panose="020B0503020204020204" pitchFamily="34" charset="-122"/>
              </a:rPr>
              <a:t>Nomogram</a:t>
            </a:r>
            <a:r>
              <a:rPr lang="zh-CN" altLang="en-US" dirty="0">
                <a:solidFill>
                  <a:srgbClr val="262626"/>
                </a:solidFill>
                <a:ea typeface="微软雅黑" panose="020B0503020204020204" pitchFamily="34" charset="-122"/>
              </a:rPr>
              <a:t>、校正曲线  </a:t>
            </a:r>
            <a:endParaRPr lang="zh-CN" altLang="zh-CN" dirty="0"/>
          </a:p>
        </p:txBody>
      </p:sp>
      <p:sp>
        <p:nvSpPr>
          <p:cNvPr id="18" name="矩形 17"/>
          <p:cNvSpPr/>
          <p:nvPr userDrawn="1"/>
        </p:nvSpPr>
        <p:spPr>
          <a:xfrm>
            <a:off x="206375" y="2800985"/>
            <a:ext cx="1887220" cy="926465"/>
          </a:xfrm>
          <a:prstGeom prst="rect">
            <a:avLst/>
          </a:prstGeom>
          <a:noFill/>
          <a:ln w="63500" cap="flat" cmpd="thinThick" algn="ctr">
            <a:solidFill>
              <a:srgbClr val="FF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sp>
        <p:nvSpPr>
          <p:cNvPr id="5" name="矩形 4"/>
          <p:cNvSpPr/>
          <p:nvPr userDrawn="1"/>
        </p:nvSpPr>
        <p:spPr>
          <a:xfrm>
            <a:off x="206375" y="1572260"/>
            <a:ext cx="904875" cy="899160"/>
          </a:xfrm>
          <a:prstGeom prst="rect">
            <a:avLst/>
          </a:prstGeom>
          <a:noFill/>
          <a:ln w="63500" cap="flat" cmpd="thinThick" algn="ctr">
            <a:solidFill>
              <a:srgbClr val="FF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sp>
        <p:nvSpPr>
          <p:cNvPr id="7" name="文本框 6"/>
          <p:cNvSpPr txBox="1"/>
          <p:nvPr/>
        </p:nvSpPr>
        <p:spPr>
          <a:xfrm>
            <a:off x="753745" y="842645"/>
            <a:ext cx="2592705" cy="368300"/>
          </a:xfrm>
          <a:prstGeom prst="rect">
            <a:avLst/>
          </a:prstGeom>
          <a:noFill/>
          <a:ln w="38100" cmpd="tri">
            <a:solidFill>
              <a:srgbClr val="00B0F0"/>
            </a:solidFill>
            <a:prstDash val="solid"/>
          </a:ln>
        </p:spPr>
        <p:txBody>
          <a:bodyPr wrap="square" rtlCol="0" anchor="t">
            <a:spAutoFit/>
          </a:bodyPr>
          <a:p>
            <a:r>
              <a:rPr lang="en-US" altLang="zh-CN" b="1" dirty="0">
                <a:solidFill>
                  <a:srgbClr val="0070C0"/>
                </a:solidFill>
                <a:latin typeface="微软雅黑" panose="020B0503020204020204" pitchFamily="34" charset="-122"/>
                <a:cs typeface="微软雅黑" panose="020B0503020204020204" pitchFamily="34" charset="-122"/>
                <a:sym typeface="+mn-ea"/>
              </a:rPr>
              <a:t>OS</a:t>
            </a:r>
            <a:r>
              <a:rPr lang="zh-CN" altLang="en-US" b="1" dirty="0">
                <a:solidFill>
                  <a:srgbClr val="0070C0"/>
                </a:solidFill>
                <a:latin typeface="微软雅黑" panose="020B0503020204020204" pitchFamily="34" charset="-122"/>
                <a:cs typeface="微软雅黑" panose="020B0503020204020204" pitchFamily="34" charset="-122"/>
                <a:sym typeface="+mn-ea"/>
              </a:rPr>
              <a:t>预测Nomogram</a:t>
            </a:r>
            <a:endParaRPr lang="zh-CN" altLang="en-US" b="1" dirty="0">
              <a:solidFill>
                <a:srgbClr val="0070C0"/>
              </a:solidFill>
              <a:latin typeface="微软雅黑" panose="020B0503020204020204" pitchFamily="34" charset="-122"/>
              <a:cs typeface="微软雅黑" panose="020B0503020204020204" pitchFamily="34" charset="-122"/>
              <a:sym typeface="+mn-ea"/>
            </a:endParaRPr>
          </a:p>
        </p:txBody>
      </p:sp>
      <p:sp>
        <p:nvSpPr>
          <p:cNvPr id="2" name="文本框 1"/>
          <p:cNvSpPr txBox="1"/>
          <p:nvPr/>
        </p:nvSpPr>
        <p:spPr>
          <a:xfrm>
            <a:off x="7131050" y="3265170"/>
            <a:ext cx="677545" cy="922020"/>
          </a:xfrm>
          <a:prstGeom prst="rect">
            <a:avLst/>
          </a:prstGeom>
          <a:noFill/>
          <a:ln w="38100" cmpd="tri">
            <a:solidFill>
              <a:srgbClr val="00B0F0"/>
            </a:solidFill>
            <a:prstDash val="solid"/>
          </a:ln>
        </p:spPr>
        <p:txBody>
          <a:bodyPr wrap="square" rtlCol="0" anchor="t">
            <a:spAutoFit/>
          </a:bodyPr>
          <a:p>
            <a:r>
              <a:rPr lang="zh-CN" altLang="en-US" b="1" dirty="0">
                <a:solidFill>
                  <a:srgbClr val="0070C0"/>
                </a:solidFill>
                <a:latin typeface="微软雅黑" panose="020B0503020204020204" pitchFamily="34" charset="-122"/>
                <a:cs typeface="微软雅黑" panose="020B0503020204020204" pitchFamily="34" charset="-122"/>
                <a:sym typeface="+mn-ea"/>
              </a:rPr>
              <a:t>预测校准曲线</a:t>
            </a:r>
            <a:endParaRPr lang="zh-CN" altLang="en-US" b="1" dirty="0">
              <a:solidFill>
                <a:srgbClr val="0070C0"/>
              </a:solidFill>
              <a:latin typeface="微软雅黑" panose="020B0503020204020204" pitchFamily="34" charset="-122"/>
              <a:cs typeface="微软雅黑" panose="020B0503020204020204" pitchFamily="34" charset="-122"/>
              <a:sym typeface="+mn-ea"/>
            </a:endParaRPr>
          </a:p>
        </p:txBody>
      </p:sp>
      <p:sp>
        <p:nvSpPr>
          <p:cNvPr id="8" name="矩形 7"/>
          <p:cNvSpPr/>
          <p:nvPr/>
        </p:nvSpPr>
        <p:spPr>
          <a:xfrm>
            <a:off x="10401300" y="0"/>
            <a:ext cx="1790700" cy="6451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301625" y="1819910"/>
            <a:ext cx="11663680" cy="3934460"/>
          </a:xfrm>
          <a:prstGeom prst="rect">
            <a:avLst/>
          </a:prstGeom>
        </p:spPr>
      </p:pic>
      <p:sp>
        <p:nvSpPr>
          <p:cNvPr id="6" name="矩形 5"/>
          <p:cNvSpPr/>
          <p:nvPr userDrawn="1"/>
        </p:nvSpPr>
        <p:spPr>
          <a:xfrm>
            <a:off x="398145" y="3167380"/>
            <a:ext cx="1237615" cy="386715"/>
          </a:xfrm>
          <a:prstGeom prst="rect">
            <a:avLst/>
          </a:prstGeom>
          <a:noFill/>
          <a:ln w="63500" cap="flat" cmpd="sng" algn="ctr">
            <a:solidFill>
              <a:srgbClr val="FFC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sp>
        <p:nvSpPr>
          <p:cNvPr id="3" name="矩形 2"/>
          <p:cNvSpPr/>
          <p:nvPr userDrawn="1"/>
        </p:nvSpPr>
        <p:spPr>
          <a:xfrm>
            <a:off x="398145" y="4407535"/>
            <a:ext cx="1237615" cy="284480"/>
          </a:xfrm>
          <a:prstGeom prst="rect">
            <a:avLst/>
          </a:prstGeom>
          <a:noFill/>
          <a:ln w="63500" cap="flat" cmpd="sng" algn="ctr">
            <a:solidFill>
              <a:srgbClr val="FFC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sp>
        <p:nvSpPr>
          <p:cNvPr id="5" name="标题 4"/>
          <p:cNvSpPr>
            <a:spLocks noGrp="1"/>
          </p:cNvSpPr>
          <p:nvPr>
            <p:ph type="title"/>
            <p:custDataLst>
              <p:tags r:id="rId2"/>
            </p:custDataLst>
          </p:nvPr>
        </p:nvSpPr>
        <p:spPr>
          <a:xfrm>
            <a:off x="0" y="118745"/>
            <a:ext cx="10001250" cy="723900"/>
          </a:xfrm>
        </p:spPr>
        <p:txBody>
          <a:bodyPr>
            <a:normAutofit/>
          </a:bodyPr>
          <a:p>
            <a:r>
              <a:rPr lang="zh-CN" altLang="en-US" dirty="0">
                <a:solidFill>
                  <a:srgbClr val="262626"/>
                </a:solidFill>
                <a:ea typeface="微软雅黑" panose="020B0503020204020204" pitchFamily="34" charset="-122"/>
              </a:rPr>
              <a:t>结果</a:t>
            </a:r>
            <a:r>
              <a:rPr lang="en-US" altLang="zh-CN" dirty="0">
                <a:solidFill>
                  <a:srgbClr val="262626"/>
                </a:solidFill>
                <a:ea typeface="微软雅黑" panose="020B0503020204020204" pitchFamily="34" charset="-122"/>
              </a:rPr>
              <a:t>4</a:t>
            </a:r>
            <a:r>
              <a:rPr lang="zh-CN" altLang="en-US" dirty="0">
                <a:solidFill>
                  <a:srgbClr val="262626"/>
                </a:solidFill>
                <a:ea typeface="微软雅黑" panose="020B0503020204020204" pitchFamily="34" charset="-122"/>
              </a:rPr>
              <a:t>：</a:t>
            </a:r>
            <a:r>
              <a:rPr dirty="0"/>
              <a:t>PFS和OS</a:t>
            </a:r>
            <a:r>
              <a:rPr lang="zh-CN" dirty="0"/>
              <a:t>预测</a:t>
            </a:r>
            <a:r>
              <a:rPr dirty="0"/>
              <a:t>中不同模型的性能</a:t>
            </a:r>
            <a:r>
              <a:rPr lang="zh-CN" altLang="en-US" dirty="0">
                <a:solidFill>
                  <a:srgbClr val="262626"/>
                </a:solidFill>
                <a:ea typeface="微软雅黑" panose="020B0503020204020204" pitchFamily="34" charset="-122"/>
              </a:rPr>
              <a:t>  </a:t>
            </a:r>
            <a:endParaRPr lang="zh-CN" altLang="zh-CN" dirty="0"/>
          </a:p>
        </p:txBody>
      </p:sp>
      <p:sp>
        <p:nvSpPr>
          <p:cNvPr id="8" name="矩形 7"/>
          <p:cNvSpPr/>
          <p:nvPr/>
        </p:nvSpPr>
        <p:spPr>
          <a:xfrm>
            <a:off x="10401300" y="0"/>
            <a:ext cx="1790700" cy="6451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937895" y="0"/>
            <a:ext cx="11123295" cy="1602740"/>
          </a:xfrm>
          <a:prstGeom prst="rect">
            <a:avLst/>
          </a:prstGeom>
        </p:spPr>
      </p:pic>
      <p:sp>
        <p:nvSpPr>
          <p:cNvPr id="12" name="文本占位符 11"/>
          <p:cNvSpPr>
            <a:spLocks noGrp="1"/>
          </p:cNvSpPr>
          <p:nvPr>
            <p:ph type="body" sz="quarter" idx="15"/>
            <p:custDataLst>
              <p:tags r:id="rId2"/>
            </p:custDataLst>
          </p:nvPr>
        </p:nvSpPr>
        <p:spPr>
          <a:xfrm>
            <a:off x="247650" y="1029335"/>
            <a:ext cx="11866245" cy="5974080"/>
          </a:xfrm>
        </p:spPr>
        <p:txBody>
          <a:bodyPr>
            <a:normAutofit fontScale="80000"/>
          </a:bodyPr>
          <a:p>
            <a:pPr marL="0" indent="0">
              <a:buNone/>
            </a:pPr>
            <a:endParaRPr lang="zh-CN" altLang="en-US" sz="2400" dirty="0">
              <a:latin typeface="黑体" panose="02010609060101010101" charset="-122"/>
              <a:ea typeface="黑体" panose="02010609060101010101" charset="-122"/>
            </a:endParaRPr>
          </a:p>
          <a:p>
            <a:pPr marL="0" indent="0">
              <a:buNone/>
            </a:pPr>
            <a:r>
              <a:rPr lang="zh-CN" altLang="en-US" sz="2400" b="1" dirty="0">
                <a:solidFill>
                  <a:srgbClr val="0070C0"/>
                </a:solidFill>
                <a:latin typeface="Times New Roman" panose="02020503050405090304" charset="0"/>
                <a:ea typeface="黑体" panose="02010609060101010101" charset="-122"/>
                <a:cs typeface="Times New Roman" panose="02020503050405090304" charset="0"/>
              </a:rPr>
              <a:t>目的</a:t>
            </a:r>
            <a:r>
              <a:rPr lang="zh-CN" altLang="en-US" sz="2400" b="1" dirty="0">
                <a:solidFill>
                  <a:srgbClr val="262626"/>
                </a:solidFill>
                <a:latin typeface="Times New Roman" panose="02020503050405090304" charset="0"/>
                <a:ea typeface="黑体" panose="02010609060101010101" charset="-122"/>
                <a:cs typeface="Times New Roman" panose="02020503050405090304" charset="0"/>
              </a:rPr>
              <a:t>：</a:t>
            </a:r>
            <a:endParaRPr lang="zh-CN" altLang="en-US" sz="2400" b="1" dirty="0">
              <a:solidFill>
                <a:srgbClr val="262626"/>
              </a:solidFill>
              <a:latin typeface="Times New Roman" panose="02020503050405090304" charset="0"/>
              <a:ea typeface="黑体" panose="02010609060101010101" charset="-122"/>
              <a:cs typeface="Times New Roman" panose="02020503050405090304" charset="0"/>
            </a:endParaRPr>
          </a:p>
          <a:p>
            <a:pPr marL="0" indent="0">
              <a:buNone/>
            </a:pPr>
            <a:r>
              <a:rPr lang="zh-CN" altLang="en-US" sz="2400" b="1" dirty="0">
                <a:solidFill>
                  <a:srgbClr val="262626"/>
                </a:solidFill>
                <a:latin typeface="Times New Roman" panose="02020503050405090304" charset="0"/>
                <a:ea typeface="黑体" panose="02010609060101010101" charset="-122"/>
                <a:cs typeface="Times New Roman" panose="02020503050405090304" charset="0"/>
              </a:rPr>
              <a:t>       </a:t>
            </a:r>
            <a:r>
              <a:rPr lang="zh-CN" altLang="en-US" sz="2400" dirty="0">
                <a:latin typeface="Times New Roman" panose="02020503050405090304" charset="0"/>
                <a:ea typeface="黑体" panose="02010609060101010101" charset="-122"/>
                <a:cs typeface="Times New Roman" panose="02020503050405090304" charset="0"/>
              </a:rPr>
              <a:t>使用深度学习</a:t>
            </a:r>
            <a:r>
              <a:rPr lang="en-US" altLang="zh-CN" sz="2400" dirty="0">
                <a:latin typeface="Times New Roman" panose="02020503050405090304" charset="0"/>
                <a:ea typeface="黑体" panose="02010609060101010101" charset="-122"/>
                <a:cs typeface="Times New Roman" panose="02020503050405090304" charset="0"/>
              </a:rPr>
              <a:t>+</a:t>
            </a:r>
            <a:r>
              <a:rPr lang="zh-CN" altLang="en-US" sz="2400" dirty="0">
                <a:latin typeface="Times New Roman" panose="02020503050405090304" charset="0"/>
                <a:ea typeface="黑体" panose="02010609060101010101" charset="-122"/>
                <a:cs typeface="Times New Roman" panose="02020503050405090304" charset="0"/>
              </a:rPr>
              <a:t>影像组学Nomogram （</a:t>
            </a:r>
            <a:r>
              <a:rPr lang="en-US" altLang="zh-CN" sz="2400" dirty="0">
                <a:latin typeface="Times New Roman" panose="02020503050405090304" charset="0"/>
                <a:ea typeface="黑体" panose="02010609060101010101" charset="-122"/>
                <a:cs typeface="Times New Roman" panose="02020503050405090304" charset="0"/>
              </a:rPr>
              <a:t>DLRN</a:t>
            </a:r>
            <a:r>
              <a:rPr lang="zh-CN" altLang="en-US" sz="2400" dirty="0">
                <a:latin typeface="Times New Roman" panose="02020503050405090304" charset="0"/>
                <a:ea typeface="黑体" panose="02010609060101010101" charset="-122"/>
                <a:cs typeface="Times New Roman" panose="02020503050405090304" charset="0"/>
              </a:rPr>
              <a:t>）来预测局部晚期胃癌的N分期。</a:t>
            </a:r>
            <a:endParaRPr lang="zh-CN" altLang="en-US" sz="2400" dirty="0">
              <a:latin typeface="Times New Roman" panose="02020503050405090304" charset="0"/>
              <a:ea typeface="黑体" panose="02010609060101010101" charset="-122"/>
              <a:cs typeface="Times New Roman" panose="02020503050405090304" charset="0"/>
            </a:endParaRPr>
          </a:p>
          <a:p>
            <a:pPr marL="0" indent="0">
              <a:buNone/>
            </a:pPr>
            <a:r>
              <a:rPr lang="zh-CN" altLang="en-US" sz="2400" dirty="0">
                <a:latin typeface="Times New Roman" panose="02020503050405090304" charset="0"/>
                <a:ea typeface="黑体" panose="02010609060101010101" charset="-122"/>
                <a:cs typeface="Times New Roman" panose="02020503050405090304" charset="0"/>
              </a:rPr>
              <a:t>    （着重于术前鉴别病理N0，N1，N2，N3a和N3B）。</a:t>
            </a:r>
            <a:endParaRPr lang="zh-CN" altLang="en-US" sz="2400" dirty="0">
              <a:latin typeface="Times New Roman" panose="02020503050405090304" charset="0"/>
              <a:ea typeface="黑体" panose="02010609060101010101" charset="-122"/>
              <a:cs typeface="Times New Roman" panose="02020503050405090304" charset="0"/>
            </a:endParaRPr>
          </a:p>
          <a:p>
            <a:pPr marL="0" indent="0">
              <a:buNone/>
            </a:pPr>
            <a:r>
              <a:rPr lang="zh-CN" altLang="en-US" sz="2400" b="1" dirty="0">
                <a:solidFill>
                  <a:srgbClr val="0070C0"/>
                </a:solidFill>
                <a:latin typeface="Times New Roman" panose="02020503050405090304" charset="0"/>
                <a:ea typeface="黑体" panose="02010609060101010101" charset="-122"/>
                <a:cs typeface="Times New Roman" panose="02020503050405090304" charset="0"/>
              </a:rPr>
              <a:t>数据</a:t>
            </a:r>
            <a:r>
              <a:rPr lang="zh-CN" altLang="en-US" sz="2400" dirty="0">
                <a:solidFill>
                  <a:srgbClr val="262626"/>
                </a:solidFill>
                <a:latin typeface="Times New Roman" panose="02020503050405090304" charset="0"/>
                <a:ea typeface="黑体" panose="02010609060101010101" charset="-122"/>
                <a:cs typeface="Times New Roman" panose="02020503050405090304" charset="0"/>
              </a:rPr>
              <a:t>：</a:t>
            </a:r>
            <a:endParaRPr lang="zh-CN" altLang="en-US" sz="2400" dirty="0">
              <a:solidFill>
                <a:srgbClr val="262626"/>
              </a:solidFill>
              <a:latin typeface="Times New Roman" panose="02020503050405090304" charset="0"/>
              <a:ea typeface="黑体" panose="02010609060101010101" charset="-122"/>
              <a:cs typeface="Times New Roman" panose="02020503050405090304" charset="0"/>
            </a:endParaRPr>
          </a:p>
          <a:p>
            <a:pPr marL="0" indent="0">
              <a:buNone/>
            </a:pPr>
            <a:r>
              <a:rPr lang="zh-CN" altLang="en-US" sz="2400" dirty="0">
                <a:solidFill>
                  <a:srgbClr val="262626"/>
                </a:solidFill>
                <a:latin typeface="Times New Roman" panose="02020503050405090304" charset="0"/>
                <a:ea typeface="黑体" panose="02010609060101010101" charset="-122"/>
                <a:cs typeface="Times New Roman" panose="02020503050405090304" charset="0"/>
              </a:rPr>
              <a:t>       </a:t>
            </a:r>
            <a:r>
              <a:rPr lang="en-US" sz="2400" dirty="0">
                <a:solidFill>
                  <a:srgbClr val="262626"/>
                </a:solidFill>
                <a:latin typeface="Times New Roman" panose="02020503050405090304" charset="0"/>
                <a:ea typeface="黑体" panose="02010609060101010101" charset="-122"/>
                <a:cs typeface="Times New Roman" panose="02020503050405090304" charset="0"/>
              </a:rPr>
              <a:t>730</a:t>
            </a:r>
            <a:r>
              <a:rPr sz="2400" dirty="0">
                <a:solidFill>
                  <a:srgbClr val="262626"/>
                </a:solidFill>
                <a:latin typeface="Times New Roman" panose="02020503050405090304" charset="0"/>
                <a:ea typeface="黑体" panose="02010609060101010101" charset="-122"/>
                <a:cs typeface="Times New Roman" panose="02020503050405090304" charset="0"/>
              </a:rPr>
              <a:t>例</a:t>
            </a:r>
            <a:r>
              <a:rPr sz="2400" dirty="0">
                <a:solidFill>
                  <a:srgbClr val="262626"/>
                </a:solidFill>
                <a:latin typeface="Times New Roman" panose="02020503050405090304" charset="0"/>
                <a:ea typeface="黑体" panose="02010609060101010101" charset="-122"/>
                <a:cs typeface="Times New Roman" panose="02020503050405090304" charset="0"/>
                <a:sym typeface="+mn-ea"/>
              </a:rPr>
              <a:t>LAGC患者</a:t>
            </a:r>
            <a:r>
              <a:rPr lang="zh-CN" sz="2400" dirty="0">
                <a:solidFill>
                  <a:srgbClr val="262626"/>
                </a:solidFill>
                <a:latin typeface="Times New Roman" panose="02020503050405090304" charset="0"/>
                <a:ea typeface="黑体" panose="02010609060101010101" charset="-122"/>
                <a:cs typeface="Times New Roman" panose="02020503050405090304" charset="0"/>
                <a:sym typeface="+mn-ea"/>
              </a:rPr>
              <a:t>：</a:t>
            </a:r>
            <a:r>
              <a:rPr sz="2400" dirty="0">
                <a:solidFill>
                  <a:srgbClr val="262626"/>
                </a:solidFill>
                <a:latin typeface="Times New Roman" panose="02020503050405090304" charset="0"/>
                <a:ea typeface="黑体" panose="02010609060101010101" charset="-122"/>
                <a:cs typeface="Times New Roman" panose="02020503050405090304" charset="0"/>
              </a:rPr>
              <a:t>中国5个中心</a:t>
            </a:r>
            <a:r>
              <a:rPr lang="en-US" sz="2400" dirty="0">
                <a:solidFill>
                  <a:srgbClr val="262626"/>
                </a:solidFill>
                <a:latin typeface="Times New Roman" panose="02020503050405090304" charset="0"/>
                <a:ea typeface="黑体" panose="02010609060101010101" charset="-122"/>
                <a:cs typeface="Times New Roman" panose="02020503050405090304" charset="0"/>
              </a:rPr>
              <a:t>&amp;</a:t>
            </a:r>
            <a:r>
              <a:rPr sz="2400" dirty="0">
                <a:solidFill>
                  <a:srgbClr val="262626"/>
                </a:solidFill>
                <a:latin typeface="Times New Roman" panose="02020503050405090304" charset="0"/>
                <a:ea typeface="黑体" panose="02010609060101010101" charset="-122"/>
                <a:cs typeface="Times New Roman" panose="02020503050405090304" charset="0"/>
              </a:rPr>
              <a:t>意大利1个中心</a:t>
            </a:r>
            <a:endParaRPr sz="2400" dirty="0">
              <a:solidFill>
                <a:srgbClr val="262626"/>
              </a:solidFill>
              <a:latin typeface="Times New Roman" panose="02020503050405090304" charset="0"/>
              <a:ea typeface="黑体" panose="02010609060101010101" charset="-122"/>
              <a:cs typeface="Times New Roman" panose="02020503050405090304" charset="0"/>
            </a:endParaRPr>
          </a:p>
          <a:p>
            <a:pPr marL="0" indent="0">
              <a:buNone/>
            </a:pPr>
            <a:r>
              <a:rPr sz="2400" dirty="0">
                <a:solidFill>
                  <a:srgbClr val="262626"/>
                </a:solidFill>
                <a:latin typeface="Times New Roman" panose="02020503050405090304" charset="0"/>
                <a:ea typeface="黑体" panose="02010609060101010101" charset="-122"/>
                <a:cs typeface="Times New Roman" panose="02020503050405090304" charset="0"/>
              </a:rPr>
              <a:t>       分为1个</a:t>
            </a:r>
            <a:r>
              <a:rPr lang="zh-CN" sz="2400" dirty="0">
                <a:solidFill>
                  <a:srgbClr val="262626"/>
                </a:solidFill>
                <a:latin typeface="Times New Roman" panose="02020503050405090304" charset="0"/>
                <a:ea typeface="黑体" panose="02010609060101010101" charset="-122"/>
                <a:cs typeface="Times New Roman" panose="02020503050405090304" charset="0"/>
              </a:rPr>
              <a:t>训练</a:t>
            </a:r>
            <a:r>
              <a:rPr sz="2400" dirty="0">
                <a:solidFill>
                  <a:srgbClr val="262626"/>
                </a:solidFill>
                <a:latin typeface="Times New Roman" panose="02020503050405090304" charset="0"/>
                <a:ea typeface="黑体" panose="02010609060101010101" charset="-122"/>
                <a:cs typeface="Times New Roman" panose="02020503050405090304" charset="0"/>
              </a:rPr>
              <a:t>，3个外部验证和1个国际验证。</a:t>
            </a:r>
            <a:r>
              <a:rPr lang="zh-CN" altLang="en-US" sz="2400" dirty="0">
                <a:solidFill>
                  <a:srgbClr val="262626"/>
                </a:solidFill>
                <a:latin typeface="Times New Roman" panose="02020503050405090304" charset="0"/>
                <a:ea typeface="黑体" panose="02010609060101010101" charset="-122"/>
                <a:cs typeface="Times New Roman" panose="02020503050405090304" charset="0"/>
              </a:rPr>
              <a:t>      </a:t>
            </a:r>
            <a:endParaRPr lang="zh-CN" altLang="en-US" sz="2400" dirty="0">
              <a:solidFill>
                <a:srgbClr val="262626"/>
              </a:solidFill>
              <a:latin typeface="Times New Roman" panose="02020503050405090304" charset="0"/>
              <a:ea typeface="黑体" panose="02010609060101010101" charset="-122"/>
              <a:cs typeface="Times New Roman" panose="02020503050405090304" charset="0"/>
            </a:endParaRPr>
          </a:p>
          <a:p>
            <a:pPr marL="0" indent="0">
              <a:buNone/>
            </a:pPr>
            <a:r>
              <a:rPr sz="2400" dirty="0">
                <a:solidFill>
                  <a:srgbClr val="262626"/>
                </a:solidFill>
                <a:latin typeface="Times New Roman" panose="02020503050405090304" charset="0"/>
                <a:ea typeface="黑体" panose="02010609060101010101" charset="-122"/>
                <a:cs typeface="Times New Roman" panose="02020503050405090304" charset="0"/>
              </a:rPr>
              <a:t>       CT图像</a:t>
            </a:r>
            <a:r>
              <a:rPr lang="zh-CN" sz="2400" dirty="0">
                <a:solidFill>
                  <a:srgbClr val="262626"/>
                </a:solidFill>
                <a:latin typeface="Times New Roman" panose="02020503050405090304" charset="0"/>
                <a:ea typeface="黑体" panose="02010609060101010101" charset="-122"/>
                <a:cs typeface="Times New Roman" panose="02020503050405090304" charset="0"/>
              </a:rPr>
              <a:t>（无增强、双相(动静脉期)增强CT）</a:t>
            </a:r>
            <a:endParaRPr lang="zh-CN" altLang="en-US" sz="2400" dirty="0">
              <a:solidFill>
                <a:srgbClr val="262626"/>
              </a:solidFill>
              <a:latin typeface="Times New Roman" panose="02020503050405090304" charset="0"/>
              <a:ea typeface="黑体" panose="02010609060101010101" charset="-122"/>
              <a:cs typeface="Times New Roman" panose="02020503050405090304" charset="0"/>
            </a:endParaRPr>
          </a:p>
          <a:p>
            <a:pPr marL="0" indent="0">
              <a:buNone/>
            </a:pPr>
            <a:r>
              <a:rPr lang="zh-CN" altLang="en-US" sz="2400" b="1" dirty="0">
                <a:solidFill>
                  <a:srgbClr val="0070C0"/>
                </a:solidFill>
                <a:latin typeface="Times New Roman" panose="02020503050405090304" charset="0"/>
                <a:ea typeface="黑体" panose="02010609060101010101" charset="-122"/>
                <a:cs typeface="Times New Roman" panose="02020503050405090304" charset="0"/>
              </a:rPr>
              <a:t>结论</a:t>
            </a:r>
            <a:r>
              <a:rPr lang="zh-CN" altLang="en-US" sz="2400" b="1" dirty="0">
                <a:latin typeface="Times New Roman" panose="02020503050405090304" charset="0"/>
                <a:ea typeface="黑体" panose="02010609060101010101" charset="-122"/>
                <a:cs typeface="Times New Roman" panose="02020503050405090304" charset="0"/>
              </a:rPr>
              <a:t>：</a:t>
            </a:r>
            <a:endParaRPr lang="zh-CN" altLang="en-US" sz="2400" b="1" dirty="0">
              <a:latin typeface="Times New Roman" panose="02020503050405090304" charset="0"/>
              <a:ea typeface="黑体" panose="02010609060101010101" charset="-122"/>
              <a:cs typeface="Times New Roman" panose="02020503050405090304" charset="0"/>
            </a:endParaRPr>
          </a:p>
          <a:p>
            <a:pPr marL="0" indent="0">
              <a:buNone/>
            </a:pPr>
            <a:r>
              <a:rPr lang="zh-CN" altLang="en-US" sz="2400" dirty="0">
                <a:latin typeface="Times New Roman" panose="02020503050405090304" charset="0"/>
                <a:ea typeface="黑体" panose="02010609060101010101" charset="-122"/>
                <a:cs typeface="Times New Roman" panose="02020503050405090304" charset="0"/>
              </a:rPr>
              <a:t>      DLRN在所有组均显示出对LNM数量的良好区分，诺模图的表现明显优于常规使用的临床N期，肿瘤大小和临床模型。DLRN与LAGC患者的整体生存率显着相关（n = 271）。</a:t>
            </a:r>
            <a:r>
              <a:rPr lang="zh-CN" altLang="en-US" sz="2400" dirty="0">
                <a:latin typeface="Times New Roman" panose="02020503050405090304" charset="0"/>
                <a:ea typeface="黑体" panose="02010609060101010101" charset="-122"/>
                <a:cs typeface="Times New Roman" panose="02020503050405090304" charset="0"/>
                <a:sym typeface="+mn-ea"/>
              </a:rPr>
              <a:t>DLRN</a:t>
            </a:r>
            <a:r>
              <a:rPr lang="zh-CN" altLang="en-US" sz="2400" dirty="0">
                <a:latin typeface="Times New Roman" panose="02020503050405090304" charset="0"/>
                <a:ea typeface="黑体" panose="02010609060101010101" charset="-122"/>
                <a:cs typeface="Times New Roman" panose="02020503050405090304" charset="0"/>
              </a:rPr>
              <a:t>对LAGC患者的LNM具有良好的预测价值。</a:t>
            </a:r>
            <a:endParaRPr lang="zh-CN" altLang="en-US" sz="2400" dirty="0">
              <a:latin typeface="Times New Roman" panose="02020503050405090304" charset="0"/>
              <a:ea typeface="黑体" panose="02010609060101010101" charset="-122"/>
              <a:cs typeface="Times New Roman" panose="02020503050405090304" charset="0"/>
            </a:endParaRPr>
          </a:p>
        </p:txBody>
      </p:sp>
      <p:sp>
        <p:nvSpPr>
          <p:cNvPr id="13" name="矩形 12"/>
          <p:cNvSpPr/>
          <p:nvPr userDrawn="1"/>
        </p:nvSpPr>
        <p:spPr>
          <a:xfrm>
            <a:off x="247650" y="5038090"/>
            <a:ext cx="894080" cy="397510"/>
          </a:xfrm>
          <a:prstGeom prst="rect">
            <a:avLst/>
          </a:prstGeom>
          <a:noFill/>
          <a:ln w="63500" cap="flat" cmpd="thinThick" algn="ctr">
            <a:solidFill>
              <a:srgbClr val="00B0F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sp>
        <p:nvSpPr>
          <p:cNvPr id="15" name="矩形 14"/>
          <p:cNvSpPr/>
          <p:nvPr userDrawn="1"/>
        </p:nvSpPr>
        <p:spPr>
          <a:xfrm>
            <a:off x="247650" y="3049270"/>
            <a:ext cx="894080" cy="430530"/>
          </a:xfrm>
          <a:prstGeom prst="rect">
            <a:avLst/>
          </a:prstGeom>
          <a:noFill/>
          <a:ln w="63500" cap="flat" cmpd="thinThick" algn="ctr">
            <a:solidFill>
              <a:srgbClr val="00B0F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sp>
        <p:nvSpPr>
          <p:cNvPr id="19" name="矩形 18"/>
          <p:cNvSpPr/>
          <p:nvPr userDrawn="1"/>
        </p:nvSpPr>
        <p:spPr>
          <a:xfrm>
            <a:off x="247650" y="1535430"/>
            <a:ext cx="894080" cy="430530"/>
          </a:xfrm>
          <a:prstGeom prst="rect">
            <a:avLst/>
          </a:prstGeom>
          <a:noFill/>
          <a:ln w="63500" cap="flat" cmpd="thinThick" algn="ctr">
            <a:solidFill>
              <a:srgbClr val="00B0F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sp>
        <p:nvSpPr>
          <p:cNvPr id="20" name="燕尾形箭头 19"/>
          <p:cNvSpPr/>
          <p:nvPr userDrawn="1"/>
        </p:nvSpPr>
        <p:spPr>
          <a:xfrm>
            <a:off x="-45965" y="203"/>
            <a:ext cx="827373" cy="744635"/>
          </a:xfrm>
          <a:prstGeom prst="notchedRightArrow">
            <a:avLst/>
          </a:prstGeom>
          <a:solidFill>
            <a:srgbClr val="FF0000">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r>
              <a:rPr lang="en-US" altLang="zh-CN">
                <a:solidFill>
                  <a:srgbClr val="000000"/>
                </a:solidFill>
              </a:rPr>
              <a:t>2</a:t>
            </a:r>
            <a:endParaRPr lang="zh-CN" altLang="en-US">
              <a:solidFill>
                <a:srgbClr val="000000"/>
              </a:solidFill>
            </a:endParaRPr>
          </a:p>
        </p:txBody>
      </p:sp>
    </p:spTree>
    <p:custDataLst>
      <p:tags r:id="rId3"/>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134362" y="122572"/>
            <a:ext cx="9626400" cy="723600"/>
          </a:xfrm>
        </p:spPr>
        <p:txBody>
          <a:bodyPr>
            <a:normAutofit/>
          </a:bodyPr>
          <a:p>
            <a:r>
              <a:rPr lang="zh-CN" altLang="en-US" dirty="0"/>
              <a:t>建模流程</a:t>
            </a:r>
            <a:endParaRPr lang="zh-CN" altLang="en-US" dirty="0"/>
          </a:p>
        </p:txBody>
      </p:sp>
      <p:pic>
        <p:nvPicPr>
          <p:cNvPr id="2" name="图片 1"/>
          <p:cNvPicPr>
            <a:picLocks noChangeAspect="1"/>
          </p:cNvPicPr>
          <p:nvPr/>
        </p:nvPicPr>
        <p:blipFill>
          <a:blip r:embed="rId2"/>
          <a:stretch>
            <a:fillRect/>
          </a:stretch>
        </p:blipFill>
        <p:spPr>
          <a:xfrm>
            <a:off x="134620" y="591820"/>
            <a:ext cx="11922760" cy="6050280"/>
          </a:xfrm>
          <a:prstGeom prst="rect">
            <a:avLst/>
          </a:prstGeom>
        </p:spPr>
      </p:pic>
      <p:sp>
        <p:nvSpPr>
          <p:cNvPr id="8" name="矩形 7"/>
          <p:cNvSpPr/>
          <p:nvPr/>
        </p:nvSpPr>
        <p:spPr>
          <a:xfrm>
            <a:off x="10401300" y="0"/>
            <a:ext cx="1790700" cy="6451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3"/>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290195" y="272415"/>
            <a:ext cx="2757170" cy="467995"/>
          </a:xfrm>
        </p:spPr>
        <p:txBody>
          <a:bodyPr>
            <a:normAutofit fontScale="90000"/>
          </a:bodyPr>
          <a:p>
            <a:pPr>
              <a:lnSpc>
                <a:spcPct val="150000"/>
              </a:lnSpc>
            </a:pPr>
            <a:r>
              <a:rPr lang="zh-CN" altLang="en-US" dirty="0"/>
              <a:t>数据：</a:t>
            </a:r>
            <a:br>
              <a:rPr lang="zh-CN" altLang="en-US" dirty="0"/>
            </a:br>
            <a:r>
              <a:rPr lang="zh-CN" altLang="en-US" dirty="0"/>
              <a:t>国际多中心研究</a:t>
            </a:r>
            <a:endParaRPr lang="zh-CN" altLang="en-US" dirty="0"/>
          </a:p>
        </p:txBody>
      </p:sp>
      <p:sp>
        <p:nvSpPr>
          <p:cNvPr id="10" name="文本框 9"/>
          <p:cNvSpPr txBox="1"/>
          <p:nvPr userDrawn="1"/>
        </p:nvSpPr>
        <p:spPr>
          <a:xfrm>
            <a:off x="284480" y="1781175"/>
            <a:ext cx="2762885" cy="3368675"/>
          </a:xfrm>
          <a:prstGeom prst="rect">
            <a:avLst/>
          </a:prstGeom>
        </p:spPr>
        <p:txBody>
          <a:bodyPr wrap="square" rtlCol="0" anchor="ctr">
            <a:noAutofit/>
          </a:bodyPr>
          <a:p>
            <a:pPr>
              <a:lnSpc>
                <a:spcPct val="120000"/>
              </a:lnSpc>
              <a:buNone/>
            </a:pPr>
            <a:r>
              <a:rPr lang="zh-CN" b="1">
                <a:solidFill>
                  <a:srgbClr val="0070C0"/>
                </a:solidFill>
                <a:latin typeface="Times New Roman" panose="02020503050405090304" charset="0"/>
                <a:cs typeface="Times New Roman" panose="02020503050405090304" charset="0"/>
              </a:rPr>
              <a:t>中</a:t>
            </a:r>
            <a:r>
              <a:rPr lang="zh-CN">
                <a:latin typeface="Times New Roman" panose="02020503050405090304" charset="0"/>
                <a:cs typeface="Times New Roman" panose="02020503050405090304" charset="0"/>
              </a:rPr>
              <a:t>：</a:t>
            </a:r>
            <a:r>
              <a:rPr>
                <a:latin typeface="Times New Roman" panose="02020503050405090304" charset="0"/>
                <a:cs typeface="Times New Roman" panose="02020503050405090304" charset="0"/>
              </a:rPr>
              <a:t>五个中心</a:t>
            </a:r>
            <a:r>
              <a:rPr lang="zh-CN">
                <a:latin typeface="Times New Roman" panose="02020503050405090304" charset="0"/>
                <a:cs typeface="Times New Roman" panose="02020503050405090304" charset="0"/>
              </a:rPr>
              <a:t>（</a:t>
            </a:r>
            <a:r>
              <a:rPr>
                <a:latin typeface="Times New Roman" panose="02020503050405090304" charset="0"/>
                <a:cs typeface="Times New Roman" panose="02020503050405090304" charset="0"/>
                <a:sym typeface="+mn-ea"/>
              </a:rPr>
              <a:t>679</a:t>
            </a:r>
            <a:r>
              <a:rPr lang="zh-CN">
                <a:latin typeface="Times New Roman" panose="02020503050405090304" charset="0"/>
                <a:cs typeface="Times New Roman" panose="02020503050405090304" charset="0"/>
              </a:rPr>
              <a:t>）</a:t>
            </a:r>
            <a:endParaRPr lang="zh-CN">
              <a:latin typeface="Times New Roman" panose="02020503050405090304" charset="0"/>
              <a:cs typeface="Times New Roman" panose="02020503050405090304" charset="0"/>
            </a:endParaRPr>
          </a:p>
          <a:p>
            <a:pPr>
              <a:lnSpc>
                <a:spcPct val="120000"/>
              </a:lnSpc>
              <a:buNone/>
            </a:pPr>
            <a:r>
              <a:rPr lang="en-US">
                <a:latin typeface="Times New Roman" panose="02020503050405090304" charset="0"/>
                <a:cs typeface="Times New Roman" panose="02020503050405090304" charset="0"/>
              </a:rPr>
              <a:t>1</a:t>
            </a:r>
            <a:r>
              <a:rPr lang="zh-CN">
                <a:latin typeface="Times New Roman" panose="02020503050405090304" charset="0"/>
                <a:cs typeface="Times New Roman" panose="02020503050405090304" charset="0"/>
              </a:rPr>
              <a:t>训练</a:t>
            </a:r>
            <a:r>
              <a:rPr>
                <a:latin typeface="Times New Roman" panose="02020503050405090304" charset="0"/>
                <a:cs typeface="Times New Roman" panose="02020503050405090304" charset="0"/>
              </a:rPr>
              <a:t>组(PC，n=225)</a:t>
            </a:r>
            <a:endParaRPr>
              <a:latin typeface="Times New Roman" panose="02020503050405090304" charset="0"/>
              <a:cs typeface="Times New Roman" panose="02020503050405090304" charset="0"/>
            </a:endParaRPr>
          </a:p>
          <a:p>
            <a:pPr>
              <a:lnSpc>
                <a:spcPct val="120000"/>
              </a:lnSpc>
              <a:buNone/>
            </a:pPr>
            <a:r>
              <a:rPr lang="en-US">
                <a:latin typeface="Times New Roman" panose="02020503050405090304" charset="0"/>
                <a:cs typeface="Times New Roman" panose="02020503050405090304" charset="0"/>
              </a:rPr>
              <a:t>3</a:t>
            </a:r>
            <a:r>
              <a:rPr>
                <a:latin typeface="Times New Roman" panose="02020503050405090304" charset="0"/>
                <a:cs typeface="Times New Roman" panose="02020503050405090304" charset="0"/>
              </a:rPr>
              <a:t>验证</a:t>
            </a:r>
            <a:r>
              <a:rPr lang="zh-CN">
                <a:latin typeface="Times New Roman" panose="02020503050405090304" charset="0"/>
                <a:cs typeface="Times New Roman" panose="02020503050405090304" charset="0"/>
              </a:rPr>
              <a:t>集</a:t>
            </a:r>
            <a:r>
              <a:rPr>
                <a:latin typeface="Times New Roman" panose="02020503050405090304" charset="0"/>
                <a:cs typeface="Times New Roman" panose="02020503050405090304" charset="0"/>
              </a:rPr>
              <a:t>(VC1，n=178；VC2，n=145；n=131)。</a:t>
            </a:r>
            <a:endParaRPr>
              <a:latin typeface="Times New Roman" panose="02020503050405090304" charset="0"/>
              <a:cs typeface="Times New Roman" panose="02020503050405090304" charset="0"/>
            </a:endParaRPr>
          </a:p>
          <a:p>
            <a:pPr>
              <a:lnSpc>
                <a:spcPct val="120000"/>
              </a:lnSpc>
              <a:buNone/>
            </a:pPr>
            <a:endParaRPr>
              <a:latin typeface="Times New Roman" panose="02020503050405090304" charset="0"/>
              <a:cs typeface="Times New Roman" panose="02020503050405090304" charset="0"/>
            </a:endParaRPr>
          </a:p>
          <a:p>
            <a:pPr>
              <a:lnSpc>
                <a:spcPct val="120000"/>
              </a:lnSpc>
              <a:buNone/>
            </a:pPr>
            <a:r>
              <a:rPr lang="zh-CN" b="1">
                <a:solidFill>
                  <a:srgbClr val="0070C0"/>
                </a:solidFill>
                <a:latin typeface="Times New Roman" panose="02020503050405090304" charset="0"/>
                <a:cs typeface="Times New Roman" panose="02020503050405090304" charset="0"/>
              </a:rPr>
              <a:t>意</a:t>
            </a:r>
            <a:r>
              <a:rPr lang="zh-CN">
                <a:latin typeface="Times New Roman" panose="02020503050405090304" charset="0"/>
                <a:cs typeface="Times New Roman" panose="02020503050405090304" charset="0"/>
              </a:rPr>
              <a:t>：</a:t>
            </a:r>
            <a:r>
              <a:rPr>
                <a:latin typeface="Times New Roman" panose="02020503050405090304" charset="0"/>
                <a:cs typeface="Times New Roman" panose="02020503050405090304" charset="0"/>
              </a:rPr>
              <a:t>国际</a:t>
            </a:r>
            <a:r>
              <a:rPr lang="zh-CN">
                <a:latin typeface="Times New Roman" panose="02020503050405090304" charset="0"/>
                <a:cs typeface="Times New Roman" panose="02020503050405090304" charset="0"/>
              </a:rPr>
              <a:t>验证</a:t>
            </a:r>
            <a:r>
              <a:rPr>
                <a:latin typeface="Times New Roman" panose="02020503050405090304" charset="0"/>
                <a:cs typeface="Times New Roman" panose="02020503050405090304" charset="0"/>
              </a:rPr>
              <a:t>组(IVC，n=51)</a:t>
            </a:r>
            <a:endParaRPr>
              <a:latin typeface="Times New Roman" panose="02020503050405090304" charset="0"/>
              <a:cs typeface="Times New Roman" panose="02020503050405090304" charset="0"/>
            </a:endParaRPr>
          </a:p>
          <a:p>
            <a:pPr>
              <a:lnSpc>
                <a:spcPct val="120000"/>
              </a:lnSpc>
              <a:buNone/>
            </a:pPr>
            <a:endParaRPr>
              <a:latin typeface="Times New Roman" panose="02020503050405090304" charset="0"/>
              <a:cs typeface="Times New Roman" panose="02020503050405090304" charset="0"/>
            </a:endParaRPr>
          </a:p>
          <a:p>
            <a:pPr>
              <a:lnSpc>
                <a:spcPct val="120000"/>
              </a:lnSpc>
              <a:buNone/>
            </a:pPr>
            <a:r>
              <a:rPr b="1">
                <a:solidFill>
                  <a:srgbClr val="0070C0"/>
                </a:solidFill>
                <a:latin typeface="Times New Roman" panose="02020503050405090304" charset="0"/>
                <a:cs typeface="Times New Roman" panose="02020503050405090304" charset="0"/>
                <a:sym typeface="+mn-ea"/>
              </a:rPr>
              <a:t>生存分析</a:t>
            </a:r>
            <a:r>
              <a:rPr lang="zh-CN" altLang="en-US">
                <a:latin typeface="Times New Roman" panose="02020503050405090304" charset="0"/>
                <a:cs typeface="Times New Roman" panose="02020503050405090304" charset="0"/>
              </a:rPr>
              <a:t>：</a:t>
            </a:r>
            <a:r>
              <a:rPr lang="en-US">
                <a:latin typeface="Times New Roman" panose="02020503050405090304" charset="0"/>
                <a:cs typeface="Times New Roman" panose="02020503050405090304" charset="0"/>
              </a:rPr>
              <a:t>1</a:t>
            </a:r>
            <a:r>
              <a:rPr lang="zh-CN" altLang="en-US">
                <a:latin typeface="Times New Roman" panose="02020503050405090304" charset="0"/>
                <a:cs typeface="Times New Roman" panose="02020503050405090304" charset="0"/>
              </a:rPr>
              <a:t>随访</a:t>
            </a:r>
            <a:r>
              <a:rPr>
                <a:latin typeface="Times New Roman" panose="02020503050405090304" charset="0"/>
                <a:cs typeface="Times New Roman" panose="02020503050405090304" charset="0"/>
              </a:rPr>
              <a:t>组</a:t>
            </a:r>
            <a:endParaRPr>
              <a:latin typeface="Times New Roman" panose="02020503050405090304" charset="0"/>
              <a:cs typeface="Times New Roman" panose="02020503050405090304" charset="0"/>
            </a:endParaRPr>
          </a:p>
        </p:txBody>
      </p:sp>
      <p:pic>
        <p:nvPicPr>
          <p:cNvPr id="2" name="图片 1"/>
          <p:cNvPicPr>
            <a:picLocks noChangeAspect="1"/>
          </p:cNvPicPr>
          <p:nvPr/>
        </p:nvPicPr>
        <p:blipFill>
          <a:blip r:embed="rId2"/>
          <a:stretch>
            <a:fillRect/>
          </a:stretch>
        </p:blipFill>
        <p:spPr>
          <a:xfrm>
            <a:off x="3279775" y="72390"/>
            <a:ext cx="8912225" cy="6785610"/>
          </a:xfrm>
          <a:prstGeom prst="rect">
            <a:avLst/>
          </a:prstGeom>
        </p:spPr>
      </p:pic>
      <p:sp>
        <p:nvSpPr>
          <p:cNvPr id="3" name="内容占位符 2"/>
          <p:cNvSpPr/>
          <p:nvPr>
            <p:ph sz="quarter" idx="13"/>
          </p:nvPr>
        </p:nvSpPr>
        <p:spPr>
          <a:xfrm>
            <a:off x="3479677" y="311089"/>
            <a:ext cx="1288315" cy="390398"/>
          </a:xfrm>
          <a:ln w="34925" cmpd="sng">
            <a:solidFill>
              <a:srgbClr val="FF0000">
                <a:alpha val="100000"/>
              </a:srgbClr>
            </a:solidFill>
            <a:prstDash val="solid"/>
            <a:miter lim="800000"/>
          </a:ln>
        </p:spPr>
        <p:txBody>
          <a:bodyPr>
            <a:normAutofit/>
          </a:bodyPr>
          <a:p>
            <a:pPr>
              <a:buNone/>
            </a:pPr>
            <a:r>
              <a:rPr lang="zh-CN" altLang="en-US" b="1">
                <a:solidFill>
                  <a:srgbClr val="FF0000"/>
                </a:solidFill>
                <a:ea typeface="微软雅黑" panose="020B0503020204020204" pitchFamily="34" charset="-122"/>
              </a:rPr>
              <a:t>模型训练</a:t>
            </a:r>
            <a:endParaRPr lang="zh-CN" altLang="en-US" b="1">
              <a:solidFill>
                <a:srgbClr val="FF0000"/>
              </a:solidFill>
              <a:ea typeface="微软雅黑" panose="020B0503020204020204" pitchFamily="34" charset="-122"/>
            </a:endParaRPr>
          </a:p>
        </p:txBody>
      </p:sp>
      <p:sp>
        <p:nvSpPr>
          <p:cNvPr id="5" name="内容占位符 2"/>
          <p:cNvSpPr/>
          <p:nvPr/>
        </p:nvSpPr>
        <p:spPr>
          <a:xfrm>
            <a:off x="8919087" y="-61"/>
            <a:ext cx="1288315" cy="390398"/>
          </a:xfrm>
          <a:prstGeom prst="rect">
            <a:avLst/>
          </a:prstGeom>
          <a:ln w="34925" cmpd="sng">
            <a:solidFill>
              <a:srgbClr val="FF0000">
                <a:alpha val="100000"/>
              </a:srgbClr>
            </a:solidFill>
            <a:prstDash val="solid"/>
            <a:miter lim="800000"/>
          </a:ln>
        </p:spPr>
        <p:txBody>
          <a:bodyPr vert="horz" lIns="101600" tIns="0" rIns="82550" bIns="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buNone/>
            </a:pPr>
            <a:r>
              <a:rPr lang="zh-CN" altLang="en-US" b="1">
                <a:solidFill>
                  <a:srgbClr val="FF0000"/>
                </a:solidFill>
                <a:ea typeface="微软雅黑" panose="020B0503020204020204" pitchFamily="34" charset="-122"/>
              </a:rPr>
              <a:t>外部验证</a:t>
            </a:r>
            <a:endParaRPr lang="zh-CN" altLang="en-US" b="1">
              <a:solidFill>
                <a:srgbClr val="FF0000"/>
              </a:solidFill>
              <a:ea typeface="微软雅黑" panose="020B0503020204020204" pitchFamily="34" charset="-122"/>
            </a:endParaRPr>
          </a:p>
        </p:txBody>
      </p:sp>
      <p:sp>
        <p:nvSpPr>
          <p:cNvPr id="6" name="内容占位符 2"/>
          <p:cNvSpPr/>
          <p:nvPr/>
        </p:nvSpPr>
        <p:spPr>
          <a:xfrm>
            <a:off x="2396367" y="6467414"/>
            <a:ext cx="1288315" cy="390398"/>
          </a:xfrm>
          <a:prstGeom prst="rect">
            <a:avLst/>
          </a:prstGeom>
          <a:ln w="34925" cmpd="sng">
            <a:solidFill>
              <a:srgbClr val="FF0000">
                <a:alpha val="100000"/>
              </a:srgbClr>
            </a:solidFill>
            <a:prstDash val="solid"/>
            <a:miter lim="800000"/>
          </a:ln>
        </p:spPr>
        <p:txBody>
          <a:bodyPr vert="horz" lIns="101600" tIns="0" rIns="82550" bIns="0" rtlCol="0">
            <a:normAutofit fontScale="70000"/>
          </a:bodyPr>
          <a:lst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buNone/>
            </a:pPr>
            <a:r>
              <a:rPr lang="zh-CN" altLang="en-US" b="1">
                <a:solidFill>
                  <a:srgbClr val="FF0000"/>
                </a:solidFill>
                <a:ea typeface="微软雅黑" panose="020B0503020204020204" pitchFamily="34" charset="-122"/>
              </a:rPr>
              <a:t>国际外部验证</a:t>
            </a:r>
            <a:endParaRPr lang="zh-CN" altLang="en-US" b="1">
              <a:solidFill>
                <a:srgbClr val="FF0000"/>
              </a:solidFill>
              <a:ea typeface="微软雅黑" panose="020B0503020204020204" pitchFamily="34" charset="-122"/>
            </a:endParaRPr>
          </a:p>
        </p:txBody>
      </p:sp>
      <p:sp>
        <p:nvSpPr>
          <p:cNvPr id="7" name="内容占位符 2"/>
          <p:cNvSpPr/>
          <p:nvPr/>
        </p:nvSpPr>
        <p:spPr>
          <a:xfrm>
            <a:off x="5784092" y="6467414"/>
            <a:ext cx="1288315" cy="390398"/>
          </a:xfrm>
          <a:prstGeom prst="rect">
            <a:avLst/>
          </a:prstGeom>
          <a:ln w="34925" cmpd="sng">
            <a:solidFill>
              <a:srgbClr val="FF0000">
                <a:alpha val="100000"/>
              </a:srgbClr>
            </a:solidFill>
            <a:prstDash val="solid"/>
            <a:miter lim="800000"/>
          </a:ln>
        </p:spPr>
        <p:txBody>
          <a:bodyPr vert="horz" lIns="101600" tIns="0" rIns="82550" bIns="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buNone/>
            </a:pPr>
            <a:r>
              <a:rPr lang="zh-CN" altLang="en-US" b="1">
                <a:solidFill>
                  <a:srgbClr val="FF0000"/>
                </a:solidFill>
                <a:ea typeface="微软雅黑" panose="020B0503020204020204" pitchFamily="34" charset="-122"/>
              </a:rPr>
              <a:t>生存分析</a:t>
            </a:r>
            <a:endParaRPr lang="zh-CN" altLang="en-US" b="1">
              <a:solidFill>
                <a:srgbClr val="FF0000"/>
              </a:solidFill>
              <a:ea typeface="微软雅黑" panose="020B0503020204020204" pitchFamily="34" charset="-122"/>
            </a:endParaRPr>
          </a:p>
        </p:txBody>
      </p:sp>
      <p:sp>
        <p:nvSpPr>
          <p:cNvPr id="8" name="内容占位符 2"/>
          <p:cNvSpPr/>
          <p:nvPr/>
        </p:nvSpPr>
        <p:spPr>
          <a:xfrm>
            <a:off x="9074785" y="5690235"/>
            <a:ext cx="1494790" cy="295910"/>
          </a:xfrm>
          <a:prstGeom prst="rect">
            <a:avLst/>
          </a:prstGeom>
          <a:ln w="34925" cmpd="sng">
            <a:solidFill>
              <a:srgbClr val="FF0000">
                <a:alpha val="100000"/>
              </a:srgbClr>
            </a:solidFill>
            <a:prstDash val="solid"/>
            <a:miter lim="800000"/>
          </a:ln>
        </p:spPr>
        <p:txBody>
          <a:bodyPr vert="horz" lIns="101600" tIns="0" rIns="82550" bIns="0" rtlCol="0">
            <a:noAutofit/>
          </a:bodyPr>
          <a:lst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ctr">
              <a:buNone/>
            </a:pPr>
            <a:r>
              <a:rPr lang="zh-CN" altLang="en-US" sz="1100" b="1">
                <a:solidFill>
                  <a:srgbClr val="FF0000"/>
                </a:solidFill>
                <a:ea typeface="微软雅黑" panose="020B0503020204020204" pitchFamily="34" charset="-122"/>
              </a:rPr>
              <a:t>跨癌表型关联分析</a:t>
            </a:r>
            <a:endParaRPr lang="zh-CN" altLang="en-US" sz="1100" b="1">
              <a:solidFill>
                <a:srgbClr val="FF0000"/>
              </a:solidFill>
              <a:ea typeface="微软雅黑" panose="020B0503020204020204" pitchFamily="34" charset="-122"/>
            </a:endParaRPr>
          </a:p>
        </p:txBody>
      </p:sp>
    </p:spTree>
    <p:custDataLst>
      <p:tags r:id="rId3"/>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290195" y="232410"/>
            <a:ext cx="1829435" cy="614045"/>
          </a:xfrm>
        </p:spPr>
        <p:txBody>
          <a:bodyPr>
            <a:normAutofit fontScale="90000"/>
          </a:bodyPr>
          <a:p>
            <a:pPr>
              <a:lnSpc>
                <a:spcPct val="150000"/>
              </a:lnSpc>
            </a:pPr>
            <a:r>
              <a:rPr lang="zh-CN" altLang="en-US" dirty="0"/>
              <a:t>训练模型：</a:t>
            </a:r>
            <a:endParaRPr lang="zh-CN" altLang="en-US" dirty="0"/>
          </a:p>
        </p:txBody>
      </p:sp>
      <p:pic>
        <p:nvPicPr>
          <p:cNvPr id="3" name="图片 2"/>
          <p:cNvPicPr>
            <a:picLocks noChangeAspect="1"/>
          </p:cNvPicPr>
          <p:nvPr/>
        </p:nvPicPr>
        <p:blipFill>
          <a:blip r:embed="rId2"/>
          <a:stretch>
            <a:fillRect/>
          </a:stretch>
        </p:blipFill>
        <p:spPr>
          <a:xfrm>
            <a:off x="2348230" y="0"/>
            <a:ext cx="9843770" cy="6858000"/>
          </a:xfrm>
          <a:prstGeom prst="rect">
            <a:avLst/>
          </a:prstGeom>
        </p:spPr>
      </p:pic>
      <p:sp>
        <p:nvSpPr>
          <p:cNvPr id="5" name="文本框 4"/>
          <p:cNvSpPr txBox="1"/>
          <p:nvPr userDrawn="1"/>
        </p:nvSpPr>
        <p:spPr>
          <a:xfrm>
            <a:off x="88900" y="675005"/>
            <a:ext cx="2259330" cy="5099685"/>
          </a:xfrm>
          <a:prstGeom prst="rect">
            <a:avLst/>
          </a:prstGeom>
        </p:spPr>
        <p:txBody>
          <a:bodyPr wrap="square" rtlCol="0" anchor="ctr">
            <a:noAutofit/>
          </a:bodyPr>
          <a:p>
            <a:pPr>
              <a:lnSpc>
                <a:spcPct val="120000"/>
              </a:lnSpc>
              <a:buNone/>
            </a:pPr>
            <a:r>
              <a:rPr lang="zh-CN" b="1">
                <a:solidFill>
                  <a:srgbClr val="0070C0"/>
                </a:solidFill>
                <a:latin typeface="Times New Roman" panose="02020503050405090304" charset="0"/>
                <a:cs typeface="Times New Roman" panose="02020503050405090304" charset="0"/>
              </a:rPr>
              <a:t>临床特征</a:t>
            </a:r>
            <a:r>
              <a:rPr lang="zh-CN">
                <a:latin typeface="Times New Roman" panose="02020503050405090304" charset="0"/>
                <a:cs typeface="Times New Roman" panose="02020503050405090304" charset="0"/>
              </a:rPr>
              <a:t>：</a:t>
            </a:r>
            <a:r>
              <a:rPr>
                <a:latin typeface="Times New Roman" panose="02020503050405090304" charset="0"/>
                <a:cs typeface="Times New Roman" panose="02020503050405090304" charset="0"/>
              </a:rPr>
              <a:t>(P&lt;0.05)</a:t>
            </a:r>
            <a:endParaRPr>
              <a:latin typeface="Times New Roman" panose="02020503050405090304" charset="0"/>
              <a:cs typeface="Times New Roman" panose="02020503050405090304" charset="0"/>
            </a:endParaRPr>
          </a:p>
          <a:p>
            <a:pPr>
              <a:lnSpc>
                <a:spcPct val="120000"/>
              </a:lnSpc>
              <a:buNone/>
            </a:pPr>
            <a:endParaRPr>
              <a:latin typeface="Times New Roman" panose="02020503050405090304" charset="0"/>
              <a:cs typeface="Times New Roman" panose="02020503050405090304" charset="0"/>
            </a:endParaRPr>
          </a:p>
          <a:p>
            <a:pPr>
              <a:lnSpc>
                <a:spcPct val="120000"/>
              </a:lnSpc>
              <a:buNone/>
            </a:pPr>
            <a:r>
              <a:rPr lang="zh-CN" b="1">
                <a:solidFill>
                  <a:srgbClr val="0070C0"/>
                </a:solidFill>
                <a:latin typeface="Times New Roman" panose="02020503050405090304" charset="0"/>
                <a:cs typeface="Times New Roman" panose="02020503050405090304" charset="0"/>
              </a:rPr>
              <a:t>影像组学特征</a:t>
            </a:r>
            <a:r>
              <a:rPr lang="zh-CN">
                <a:latin typeface="Times New Roman" panose="02020503050405090304" charset="0"/>
                <a:cs typeface="Times New Roman" panose="02020503050405090304" charset="0"/>
              </a:rPr>
              <a:t>：</a:t>
            </a:r>
            <a:endParaRPr lang="zh-CN">
              <a:latin typeface="Times New Roman" panose="02020503050405090304" charset="0"/>
              <a:cs typeface="Times New Roman" panose="02020503050405090304" charset="0"/>
            </a:endParaRPr>
          </a:p>
          <a:p>
            <a:pPr>
              <a:lnSpc>
                <a:spcPct val="120000"/>
              </a:lnSpc>
              <a:buNone/>
            </a:pPr>
            <a:r>
              <a:rPr lang="zh-CN">
                <a:latin typeface="Times New Roman" panose="02020503050405090304" charset="0"/>
                <a:cs typeface="Times New Roman" panose="02020503050405090304" charset="0"/>
              </a:rPr>
              <a:t>每个ROI：112个</a:t>
            </a:r>
            <a:r>
              <a:rPr lang="zh-CN" b="1">
                <a:solidFill>
                  <a:srgbClr val="9E0000"/>
                </a:solidFill>
                <a:latin typeface="Times New Roman" panose="02020503050405090304" charset="0"/>
                <a:cs typeface="Times New Roman" panose="02020503050405090304" charset="0"/>
              </a:rPr>
              <a:t>深度学习特征</a:t>
            </a:r>
            <a:r>
              <a:rPr lang="en-US" altLang="zh-CN">
                <a:latin typeface="Times New Roman" panose="02020503050405090304" charset="0"/>
                <a:cs typeface="Times New Roman" panose="02020503050405090304" charset="0"/>
              </a:rPr>
              <a:t>+</a:t>
            </a:r>
            <a:r>
              <a:rPr lang="zh-CN">
                <a:latin typeface="Times New Roman" panose="02020503050405090304" charset="0"/>
                <a:cs typeface="Times New Roman" panose="02020503050405090304" charset="0"/>
              </a:rPr>
              <a:t>289个</a:t>
            </a:r>
            <a:r>
              <a:rPr lang="zh-CN" b="1">
                <a:solidFill>
                  <a:srgbClr val="9E0000"/>
                </a:solidFill>
                <a:latin typeface="Times New Roman" panose="02020503050405090304" charset="0"/>
                <a:cs typeface="Times New Roman" panose="02020503050405090304" charset="0"/>
              </a:rPr>
              <a:t>组学特征</a:t>
            </a:r>
            <a:endParaRPr lang="zh-CN">
              <a:latin typeface="Times New Roman" panose="02020503050405090304" charset="0"/>
              <a:cs typeface="Times New Roman" panose="02020503050405090304" charset="0"/>
            </a:endParaRPr>
          </a:p>
          <a:p>
            <a:pPr>
              <a:lnSpc>
                <a:spcPct val="120000"/>
              </a:lnSpc>
              <a:buNone/>
            </a:pPr>
            <a:endParaRPr lang="zh-CN">
              <a:latin typeface="Times New Roman" panose="02020503050405090304" charset="0"/>
              <a:cs typeface="Times New Roman" panose="02020503050405090304" charset="0"/>
            </a:endParaRPr>
          </a:p>
          <a:p>
            <a:pPr>
              <a:lnSpc>
                <a:spcPct val="120000"/>
              </a:lnSpc>
              <a:buNone/>
            </a:pPr>
            <a:r>
              <a:rPr lang="en-US" altLang="zh-CN">
                <a:latin typeface="Times New Roman" panose="02020503050405090304" charset="0"/>
                <a:cs typeface="Times New Roman" panose="02020503050405090304" charset="0"/>
                <a:sym typeface="+mn-ea"/>
              </a:rPr>
              <a:t>3</a:t>
            </a:r>
            <a:r>
              <a:rPr lang="zh-CN">
                <a:latin typeface="Times New Roman" panose="02020503050405090304" charset="0"/>
                <a:cs typeface="Times New Roman" panose="02020503050405090304" charset="0"/>
                <a:sym typeface="+mn-ea"/>
              </a:rPr>
              <a:t>个ROI：</a:t>
            </a:r>
            <a:r>
              <a:rPr lang="zh-CN">
                <a:latin typeface="Times New Roman" panose="02020503050405090304" charset="0"/>
                <a:cs typeface="Times New Roman" panose="02020503050405090304" charset="0"/>
              </a:rPr>
              <a:t>共1203个特征</a:t>
            </a:r>
            <a:endParaRPr>
              <a:latin typeface="Times New Roman" panose="02020503050405090304" charset="0"/>
              <a:cs typeface="Times New Roman" panose="02020503050405090304" charset="0"/>
            </a:endParaRPr>
          </a:p>
        </p:txBody>
      </p:sp>
      <p:sp>
        <p:nvSpPr>
          <p:cNvPr id="7" name="内容占位符 2"/>
          <p:cNvSpPr/>
          <p:nvPr/>
        </p:nvSpPr>
        <p:spPr>
          <a:xfrm>
            <a:off x="4209415" y="3655695"/>
            <a:ext cx="1934845" cy="390525"/>
          </a:xfrm>
          <a:prstGeom prst="rect">
            <a:avLst/>
          </a:prstGeom>
          <a:ln w="34925" cmpd="sng">
            <a:solidFill>
              <a:srgbClr val="FF0000">
                <a:alpha val="100000"/>
              </a:srgbClr>
            </a:solidFill>
            <a:prstDash val="solid"/>
            <a:miter lim="800000"/>
          </a:ln>
        </p:spPr>
        <p:txBody>
          <a:bodyPr vert="horz" lIns="101600" tIns="0" rIns="82550" bIns="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buNone/>
            </a:pPr>
            <a:endParaRPr lang="zh-CN" altLang="en-US" b="1">
              <a:solidFill>
                <a:srgbClr val="FF0000"/>
              </a:solidFill>
              <a:ea typeface="微软雅黑" panose="020B0503020204020204" pitchFamily="34" charset="-122"/>
            </a:endParaRPr>
          </a:p>
        </p:txBody>
      </p:sp>
      <p:sp>
        <p:nvSpPr>
          <p:cNvPr id="6" name="内容占位符 2"/>
          <p:cNvSpPr/>
          <p:nvPr/>
        </p:nvSpPr>
        <p:spPr>
          <a:xfrm>
            <a:off x="6849110" y="3716020"/>
            <a:ext cx="1934845" cy="390525"/>
          </a:xfrm>
          <a:prstGeom prst="rect">
            <a:avLst/>
          </a:prstGeom>
          <a:ln w="34925" cmpd="sng">
            <a:solidFill>
              <a:srgbClr val="FF0000">
                <a:alpha val="100000"/>
              </a:srgbClr>
            </a:solidFill>
            <a:prstDash val="solid"/>
            <a:miter lim="800000"/>
          </a:ln>
        </p:spPr>
        <p:txBody>
          <a:bodyPr vert="horz" lIns="101600" tIns="0" rIns="82550" bIns="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buNone/>
            </a:pPr>
            <a:endParaRPr lang="zh-CN" altLang="en-US" b="1">
              <a:solidFill>
                <a:srgbClr val="FF0000"/>
              </a:solidFill>
              <a:ea typeface="微软雅黑" panose="020B0503020204020204" pitchFamily="34" charset="-122"/>
            </a:endParaRPr>
          </a:p>
        </p:txBody>
      </p:sp>
      <p:sp>
        <p:nvSpPr>
          <p:cNvPr id="8" name="内容占位符 2"/>
          <p:cNvSpPr/>
          <p:nvPr/>
        </p:nvSpPr>
        <p:spPr>
          <a:xfrm>
            <a:off x="4991100" y="6038850"/>
            <a:ext cx="3079115" cy="819785"/>
          </a:xfrm>
          <a:prstGeom prst="rect">
            <a:avLst/>
          </a:prstGeom>
          <a:ln w="34925" cmpd="sng">
            <a:solidFill>
              <a:srgbClr val="FF0000">
                <a:alpha val="100000"/>
              </a:srgbClr>
            </a:solidFill>
            <a:prstDash val="solid"/>
            <a:miter lim="800000"/>
          </a:ln>
        </p:spPr>
        <p:txBody>
          <a:bodyPr vert="horz" lIns="101600" tIns="0" rIns="82550" bIns="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buNone/>
            </a:pPr>
            <a:endParaRPr lang="zh-CN" altLang="en-US" b="1">
              <a:solidFill>
                <a:srgbClr val="FF0000"/>
              </a:solidFill>
              <a:ea typeface="微软雅黑" panose="020B0503020204020204" pitchFamily="34" charset="-122"/>
            </a:endParaRPr>
          </a:p>
        </p:txBody>
      </p:sp>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custDataLst>
              <p:tags r:id="rId1"/>
            </p:custDataLst>
          </p:nvPr>
        </p:nvCxnSpPr>
        <p:spPr>
          <a:xfrm>
            <a:off x="4656001" y="1125538"/>
            <a:ext cx="0" cy="5018087"/>
          </a:xfrm>
          <a:prstGeom prst="line">
            <a:avLst/>
          </a:prstGeom>
          <a:ln w="9525" cap="rnd">
            <a:solidFill>
              <a:schemeClr val="tx1">
                <a:lumMod val="50000"/>
                <a:lumOff val="50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7" name="任意多边形: 形状 36"/>
          <p:cNvSpPr/>
          <p:nvPr>
            <p:custDataLst>
              <p:tags r:id="rId2"/>
            </p:custDataLst>
          </p:nvPr>
        </p:nvSpPr>
        <p:spPr>
          <a:xfrm>
            <a:off x="6231000" y="3486792"/>
            <a:ext cx="780950" cy="780948"/>
          </a:xfrm>
          <a:custGeom>
            <a:avLst/>
            <a:gdLst>
              <a:gd name="connsiteX0" fmla="*/ 390475 w 780950"/>
              <a:gd name="connsiteY0" fmla="*/ 0 h 780948"/>
              <a:gd name="connsiteX1" fmla="*/ 780950 w 780950"/>
              <a:gd name="connsiteY1" fmla="*/ 390474 h 780948"/>
              <a:gd name="connsiteX2" fmla="*/ 390475 w 780950"/>
              <a:gd name="connsiteY2" fmla="*/ 780948 h 780948"/>
              <a:gd name="connsiteX3" fmla="*/ 0 w 780950"/>
              <a:gd name="connsiteY3" fmla="*/ 390474 h 780948"/>
              <a:gd name="connsiteX4" fmla="*/ 390475 w 780950"/>
              <a:gd name="connsiteY4" fmla="*/ 0 h 780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950" h="780948">
                <a:moveTo>
                  <a:pt x="390475" y="0"/>
                </a:moveTo>
                <a:cubicBezTo>
                  <a:pt x="606128" y="0"/>
                  <a:pt x="780950" y="174821"/>
                  <a:pt x="780950" y="390474"/>
                </a:cubicBezTo>
                <a:cubicBezTo>
                  <a:pt x="780950" y="606127"/>
                  <a:pt x="606128" y="780948"/>
                  <a:pt x="390475" y="780948"/>
                </a:cubicBezTo>
                <a:cubicBezTo>
                  <a:pt x="174822" y="780948"/>
                  <a:pt x="0" y="606127"/>
                  <a:pt x="0" y="390474"/>
                </a:cubicBezTo>
                <a:cubicBezTo>
                  <a:pt x="0" y="174821"/>
                  <a:pt x="174822" y="0"/>
                  <a:pt x="390475" y="0"/>
                </a:cubicBez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tx1">
                  <a:lumMod val="85000"/>
                  <a:lumOff val="15000"/>
                </a:schemeClr>
              </a:solidFill>
              <a:latin typeface="Arial" panose="020B0604020202090204" pitchFamily="34" charset="0"/>
            </a:endParaRPr>
          </a:p>
        </p:txBody>
      </p:sp>
      <p:sp>
        <p:nvSpPr>
          <p:cNvPr id="36" name="任意多边形: 形状 35"/>
          <p:cNvSpPr/>
          <p:nvPr>
            <p:custDataLst>
              <p:tags r:id="rId4"/>
            </p:custDataLst>
          </p:nvPr>
        </p:nvSpPr>
        <p:spPr>
          <a:xfrm>
            <a:off x="4772509" y="2648465"/>
            <a:ext cx="780950" cy="780948"/>
          </a:xfrm>
          <a:custGeom>
            <a:avLst/>
            <a:gdLst>
              <a:gd name="connsiteX0" fmla="*/ 390475 w 780950"/>
              <a:gd name="connsiteY0" fmla="*/ 0 h 780948"/>
              <a:gd name="connsiteX1" fmla="*/ 780950 w 780950"/>
              <a:gd name="connsiteY1" fmla="*/ 390474 h 780948"/>
              <a:gd name="connsiteX2" fmla="*/ 390475 w 780950"/>
              <a:gd name="connsiteY2" fmla="*/ 780948 h 780948"/>
              <a:gd name="connsiteX3" fmla="*/ 0 w 780950"/>
              <a:gd name="connsiteY3" fmla="*/ 390474 h 780948"/>
              <a:gd name="connsiteX4" fmla="*/ 390475 w 780950"/>
              <a:gd name="connsiteY4" fmla="*/ 0 h 780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950" h="780948">
                <a:moveTo>
                  <a:pt x="390475" y="0"/>
                </a:moveTo>
                <a:cubicBezTo>
                  <a:pt x="606128" y="0"/>
                  <a:pt x="780950" y="174821"/>
                  <a:pt x="780950" y="390474"/>
                </a:cubicBezTo>
                <a:cubicBezTo>
                  <a:pt x="780950" y="606127"/>
                  <a:pt x="606128" y="780948"/>
                  <a:pt x="390475" y="780948"/>
                </a:cubicBezTo>
                <a:cubicBezTo>
                  <a:pt x="174822" y="780948"/>
                  <a:pt x="0" y="606127"/>
                  <a:pt x="0" y="390474"/>
                </a:cubicBezTo>
                <a:cubicBezTo>
                  <a:pt x="0" y="174821"/>
                  <a:pt x="174822" y="0"/>
                  <a:pt x="390475" y="0"/>
                </a:cubicBez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tx1">
                  <a:lumMod val="85000"/>
                  <a:lumOff val="15000"/>
                </a:schemeClr>
              </a:solidFill>
              <a:latin typeface="Arial" panose="020B0604020202090204" pitchFamily="34" charset="0"/>
            </a:endParaRPr>
          </a:p>
        </p:txBody>
      </p:sp>
      <p:sp>
        <p:nvSpPr>
          <p:cNvPr id="35" name="任意多边形: 形状 34"/>
          <p:cNvSpPr/>
          <p:nvPr>
            <p:custDataLst>
              <p:tags r:id="rId5"/>
            </p:custDataLst>
          </p:nvPr>
        </p:nvSpPr>
        <p:spPr>
          <a:xfrm>
            <a:off x="6231000" y="1807692"/>
            <a:ext cx="780950" cy="780948"/>
          </a:xfrm>
          <a:custGeom>
            <a:avLst/>
            <a:gdLst>
              <a:gd name="connsiteX0" fmla="*/ 390475 w 780950"/>
              <a:gd name="connsiteY0" fmla="*/ 0 h 780948"/>
              <a:gd name="connsiteX1" fmla="*/ 780950 w 780950"/>
              <a:gd name="connsiteY1" fmla="*/ 390474 h 780948"/>
              <a:gd name="connsiteX2" fmla="*/ 390475 w 780950"/>
              <a:gd name="connsiteY2" fmla="*/ 780948 h 780948"/>
              <a:gd name="connsiteX3" fmla="*/ 0 w 780950"/>
              <a:gd name="connsiteY3" fmla="*/ 390474 h 780948"/>
              <a:gd name="connsiteX4" fmla="*/ 390475 w 780950"/>
              <a:gd name="connsiteY4" fmla="*/ 0 h 780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0950" h="780948">
                <a:moveTo>
                  <a:pt x="390475" y="0"/>
                </a:moveTo>
                <a:cubicBezTo>
                  <a:pt x="606128" y="0"/>
                  <a:pt x="780950" y="174821"/>
                  <a:pt x="780950" y="390474"/>
                </a:cubicBezTo>
                <a:cubicBezTo>
                  <a:pt x="780950" y="606127"/>
                  <a:pt x="606128" y="780948"/>
                  <a:pt x="390475" y="780948"/>
                </a:cubicBezTo>
                <a:cubicBezTo>
                  <a:pt x="174822" y="780948"/>
                  <a:pt x="0" y="606127"/>
                  <a:pt x="0" y="390474"/>
                </a:cubicBezTo>
                <a:cubicBezTo>
                  <a:pt x="0" y="174821"/>
                  <a:pt x="174822" y="0"/>
                  <a:pt x="390475" y="0"/>
                </a:cubicBez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tx1">
                  <a:lumMod val="85000"/>
                  <a:lumOff val="15000"/>
                </a:schemeClr>
              </a:solidFill>
              <a:latin typeface="Arial" panose="020B0604020202090204" pitchFamily="34" charset="0"/>
            </a:endParaRPr>
          </a:p>
        </p:txBody>
      </p:sp>
      <p:sp>
        <p:nvSpPr>
          <p:cNvPr id="8" name="任意多边形 7"/>
          <p:cNvSpPr/>
          <p:nvPr>
            <p:custDataLst>
              <p:tags r:id="rId6"/>
            </p:custDataLst>
          </p:nvPr>
        </p:nvSpPr>
        <p:spPr bwMode="auto">
          <a:xfrm>
            <a:off x="6491993" y="2516049"/>
            <a:ext cx="519268" cy="7503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rgbClr val="53585F">
              <a:alpha val="26889"/>
            </a:srgbClr>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rmAutofit fontScale="25000" lnSpcReduction="20000"/>
          </a:bodyPr>
          <a:lstStyle/>
          <a:p>
            <a:pPr algn="ctr"/>
            <a:endParaRPr>
              <a:solidFill>
                <a:schemeClr val="tx1">
                  <a:lumMod val="85000"/>
                  <a:lumOff val="15000"/>
                </a:schemeClr>
              </a:solidFill>
              <a:latin typeface="Arial" panose="020B0604020202090204" pitchFamily="34" charset="0"/>
            </a:endParaRPr>
          </a:p>
        </p:txBody>
      </p:sp>
      <p:sp>
        <p:nvSpPr>
          <p:cNvPr id="10" name="椭圆 9"/>
          <p:cNvSpPr/>
          <p:nvPr>
            <p:custDataLst>
              <p:tags r:id="rId7"/>
            </p:custDataLst>
          </p:nvPr>
        </p:nvSpPr>
        <p:spPr>
          <a:xfrm>
            <a:off x="6798599" y="1751933"/>
            <a:ext cx="361551" cy="361550"/>
          </a:xfrm>
          <a:prstGeom prst="ellipse">
            <a:avLst/>
          </a:prstGeom>
          <a:solidFill>
            <a:schemeClr val="accent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fontScale="60000" lnSpcReduction="20000"/>
          </a:bodyP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endParaRPr dirty="0">
              <a:solidFill>
                <a:schemeClr val="tx1">
                  <a:lumMod val="85000"/>
                  <a:lumOff val="15000"/>
                </a:schemeClr>
              </a:solidFill>
              <a:latin typeface="Arial" panose="020B0604020202090204" pitchFamily="34" charset="0"/>
            </a:endParaRPr>
          </a:p>
        </p:txBody>
      </p:sp>
      <p:sp>
        <p:nvSpPr>
          <p:cNvPr id="11" name="任意多边形 10"/>
          <p:cNvSpPr/>
          <p:nvPr>
            <p:custDataLst>
              <p:tags r:id="rId8"/>
            </p:custDataLst>
          </p:nvPr>
        </p:nvSpPr>
        <p:spPr>
          <a:xfrm>
            <a:off x="6889573" y="1844929"/>
            <a:ext cx="179604" cy="175557"/>
          </a:xfrm>
          <a:custGeom>
            <a:avLst/>
            <a:gdLst>
              <a:gd name="connsiteX0" fmla="*/ 163904 w 607933"/>
              <a:gd name="connsiteY0" fmla="*/ 368072 h 594235"/>
              <a:gd name="connsiteX1" fmla="*/ 194698 w 607933"/>
              <a:gd name="connsiteY1" fmla="*/ 416677 h 594235"/>
              <a:gd name="connsiteX2" fmla="*/ 52648 w 607933"/>
              <a:gd name="connsiteY2" fmla="*/ 475202 h 594235"/>
              <a:gd name="connsiteX3" fmla="*/ 303966 w 607933"/>
              <a:gd name="connsiteY3" fmla="*/ 542654 h 594235"/>
              <a:gd name="connsiteX4" fmla="*/ 555285 w 607933"/>
              <a:gd name="connsiteY4" fmla="*/ 475202 h 594235"/>
              <a:gd name="connsiteX5" fmla="*/ 412242 w 607933"/>
              <a:gd name="connsiteY5" fmla="*/ 416677 h 594235"/>
              <a:gd name="connsiteX6" fmla="*/ 444030 w 607933"/>
              <a:gd name="connsiteY6" fmla="*/ 368072 h 594235"/>
              <a:gd name="connsiteX7" fmla="*/ 607933 w 607933"/>
              <a:gd name="connsiteY7" fmla="*/ 475202 h 594235"/>
              <a:gd name="connsiteX8" fmla="*/ 303966 w 607933"/>
              <a:gd name="connsiteY8" fmla="*/ 594235 h 594235"/>
              <a:gd name="connsiteX9" fmla="*/ 0 w 607933"/>
              <a:gd name="connsiteY9" fmla="*/ 475202 h 594235"/>
              <a:gd name="connsiteX10" fmla="*/ 163904 w 607933"/>
              <a:gd name="connsiteY10" fmla="*/ 368072 h 594235"/>
              <a:gd name="connsiteX11" fmla="*/ 304444 w 607933"/>
              <a:gd name="connsiteY11" fmla="*/ 119134 h 594235"/>
              <a:gd name="connsiteX12" fmla="*/ 368550 w 607933"/>
              <a:gd name="connsiteY12" fmla="*/ 183559 h 594235"/>
              <a:gd name="connsiteX13" fmla="*/ 304444 w 607933"/>
              <a:gd name="connsiteY13" fmla="*/ 247984 h 594235"/>
              <a:gd name="connsiteX14" fmla="*/ 240338 w 607933"/>
              <a:gd name="connsiteY14" fmla="*/ 183559 h 594235"/>
              <a:gd name="connsiteX15" fmla="*/ 304444 w 607933"/>
              <a:gd name="connsiteY15" fmla="*/ 119134 h 594235"/>
              <a:gd name="connsiteX16" fmla="*/ 304941 w 607933"/>
              <a:gd name="connsiteY16" fmla="*/ 78375 h 594235"/>
              <a:gd name="connsiteX17" fmla="*/ 198655 w 607933"/>
              <a:gd name="connsiteY17" fmla="*/ 183536 h 594235"/>
              <a:gd name="connsiteX18" fmla="*/ 304941 w 607933"/>
              <a:gd name="connsiteY18" fmla="*/ 288698 h 594235"/>
              <a:gd name="connsiteX19" fmla="*/ 410234 w 607933"/>
              <a:gd name="connsiteY19" fmla="*/ 183536 h 594235"/>
              <a:gd name="connsiteX20" fmla="*/ 304941 w 607933"/>
              <a:gd name="connsiteY20" fmla="*/ 78375 h 594235"/>
              <a:gd name="connsiteX21" fmla="*/ 304941 w 607933"/>
              <a:gd name="connsiteY21" fmla="*/ 0 h 594235"/>
              <a:gd name="connsiteX22" fmla="*/ 482747 w 607933"/>
              <a:gd name="connsiteY22" fmla="*/ 178576 h 594235"/>
              <a:gd name="connsiteX23" fmla="*/ 338714 w 607933"/>
              <a:gd name="connsiteY23" fmla="*/ 454376 h 594235"/>
              <a:gd name="connsiteX24" fmla="*/ 304941 w 607933"/>
              <a:gd name="connsiteY24" fmla="*/ 472234 h 594235"/>
              <a:gd name="connsiteX25" fmla="*/ 270175 w 607933"/>
              <a:gd name="connsiteY25" fmla="*/ 454376 h 594235"/>
              <a:gd name="connsiteX26" fmla="*/ 126142 w 607933"/>
              <a:gd name="connsiteY26" fmla="*/ 178576 h 594235"/>
              <a:gd name="connsiteX27" fmla="*/ 304941 w 607933"/>
              <a:gd name="connsiteY27" fmla="*/ 0 h 594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7933" h="594235">
                <a:moveTo>
                  <a:pt x="163904" y="368072"/>
                </a:moveTo>
                <a:cubicBezTo>
                  <a:pt x="173837" y="383943"/>
                  <a:pt x="183771" y="399814"/>
                  <a:pt x="194698" y="416677"/>
                </a:cubicBezTo>
                <a:cubicBezTo>
                  <a:pt x="100329" y="430564"/>
                  <a:pt x="52648" y="460323"/>
                  <a:pt x="52648" y="475202"/>
                </a:cubicBezTo>
                <a:cubicBezTo>
                  <a:pt x="52648" y="495041"/>
                  <a:pt x="138076" y="542654"/>
                  <a:pt x="303966" y="542654"/>
                </a:cubicBezTo>
                <a:cubicBezTo>
                  <a:pt x="469857" y="542654"/>
                  <a:pt x="555285" y="495041"/>
                  <a:pt x="555285" y="475202"/>
                </a:cubicBezTo>
                <a:cubicBezTo>
                  <a:pt x="555285" y="460323"/>
                  <a:pt x="506611" y="430564"/>
                  <a:pt x="412242" y="416677"/>
                </a:cubicBezTo>
                <a:cubicBezTo>
                  <a:pt x="424162" y="399814"/>
                  <a:pt x="434096" y="383943"/>
                  <a:pt x="444030" y="368072"/>
                </a:cubicBezTo>
                <a:cubicBezTo>
                  <a:pt x="536412" y="385927"/>
                  <a:pt x="607933" y="421637"/>
                  <a:pt x="607933" y="475202"/>
                </a:cubicBezTo>
                <a:cubicBezTo>
                  <a:pt x="607933" y="553565"/>
                  <a:pt x="454956" y="594235"/>
                  <a:pt x="303966" y="594235"/>
                </a:cubicBezTo>
                <a:cubicBezTo>
                  <a:pt x="152977" y="594235"/>
                  <a:pt x="0" y="553565"/>
                  <a:pt x="0" y="475202"/>
                </a:cubicBezTo>
                <a:cubicBezTo>
                  <a:pt x="0" y="421637"/>
                  <a:pt x="70528" y="385927"/>
                  <a:pt x="163904" y="368072"/>
                </a:cubicBezTo>
                <a:close/>
                <a:moveTo>
                  <a:pt x="304444" y="119134"/>
                </a:moveTo>
                <a:cubicBezTo>
                  <a:pt x="339849" y="119134"/>
                  <a:pt x="368550" y="147978"/>
                  <a:pt x="368550" y="183559"/>
                </a:cubicBezTo>
                <a:cubicBezTo>
                  <a:pt x="368550" y="219140"/>
                  <a:pt x="339849" y="247984"/>
                  <a:pt x="304444" y="247984"/>
                </a:cubicBezTo>
                <a:cubicBezTo>
                  <a:pt x="269039" y="247984"/>
                  <a:pt x="240338" y="219140"/>
                  <a:pt x="240338" y="183559"/>
                </a:cubicBezTo>
                <a:cubicBezTo>
                  <a:pt x="240338" y="147978"/>
                  <a:pt x="269039" y="119134"/>
                  <a:pt x="304444" y="119134"/>
                </a:cubicBezTo>
                <a:close/>
                <a:moveTo>
                  <a:pt x="304941" y="78375"/>
                </a:moveTo>
                <a:cubicBezTo>
                  <a:pt x="246335" y="78375"/>
                  <a:pt x="198655" y="125003"/>
                  <a:pt x="198655" y="183536"/>
                </a:cubicBezTo>
                <a:cubicBezTo>
                  <a:pt x="198655" y="242070"/>
                  <a:pt x="246335" y="288698"/>
                  <a:pt x="304941" y="288698"/>
                </a:cubicBezTo>
                <a:cubicBezTo>
                  <a:pt x="362554" y="288698"/>
                  <a:pt x="410234" y="242070"/>
                  <a:pt x="410234" y="183536"/>
                </a:cubicBezTo>
                <a:cubicBezTo>
                  <a:pt x="410234" y="125003"/>
                  <a:pt x="362554" y="78375"/>
                  <a:pt x="304941" y="78375"/>
                </a:cubicBezTo>
                <a:close/>
                <a:moveTo>
                  <a:pt x="304941" y="0"/>
                </a:moveTo>
                <a:cubicBezTo>
                  <a:pt x="403281" y="0"/>
                  <a:pt x="482747" y="80359"/>
                  <a:pt x="482747" y="178576"/>
                </a:cubicBezTo>
                <a:cubicBezTo>
                  <a:pt x="482747" y="249014"/>
                  <a:pt x="391361" y="383938"/>
                  <a:pt x="338714" y="454376"/>
                </a:cubicBezTo>
                <a:cubicBezTo>
                  <a:pt x="330768" y="465289"/>
                  <a:pt x="317854" y="472234"/>
                  <a:pt x="304941" y="472234"/>
                </a:cubicBezTo>
                <a:cubicBezTo>
                  <a:pt x="291035" y="472234"/>
                  <a:pt x="278121" y="465289"/>
                  <a:pt x="270175" y="454376"/>
                </a:cubicBezTo>
                <a:cubicBezTo>
                  <a:pt x="217528" y="383938"/>
                  <a:pt x="126142" y="249014"/>
                  <a:pt x="126142" y="178576"/>
                </a:cubicBezTo>
                <a:cubicBezTo>
                  <a:pt x="126142" y="80359"/>
                  <a:pt x="205608" y="0"/>
                  <a:pt x="304941" y="0"/>
                </a:cubicBezTo>
                <a:close/>
              </a:path>
            </a:pathLst>
          </a:custGeom>
          <a:solidFill>
            <a:schemeClr val="bg1"/>
          </a:solidFill>
          <a:ln>
            <a:noFill/>
          </a:ln>
          <a:effectLst/>
        </p:spPr>
        <p:txBody>
          <a:bodyPr wrap="square" anchor="ctr">
            <a:normAutofit fontScale="325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solidFill>
                <a:schemeClr val="tx1">
                  <a:lumMod val="85000"/>
                  <a:lumOff val="15000"/>
                </a:schemeClr>
              </a:solidFill>
              <a:latin typeface="Arial" panose="020B0604020202090204" pitchFamily="34" charset="0"/>
            </a:endParaRPr>
          </a:p>
        </p:txBody>
      </p:sp>
      <p:sp>
        <p:nvSpPr>
          <p:cNvPr id="7" name="矩形 6"/>
          <p:cNvSpPr/>
          <p:nvPr>
            <p:custDataLst>
              <p:tags r:id="rId9"/>
            </p:custDataLst>
          </p:nvPr>
        </p:nvSpPr>
        <p:spPr bwMode="auto">
          <a:xfrm>
            <a:off x="7281836" y="2014362"/>
            <a:ext cx="4237064" cy="401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r>
              <a:rPr lang="en-US" altLang="zh-CN" dirty="0">
                <a:solidFill>
                  <a:srgbClr val="262626"/>
                </a:solidFill>
                <a:latin typeface="Arial" panose="020B0604020202090204" pitchFamily="34" charset="0"/>
                <a:ea typeface="微软雅黑" panose="020B0503020204020204" pitchFamily="34" charset="-122"/>
              </a:rPr>
              <a:t>01 Nomogram</a:t>
            </a:r>
            <a:r>
              <a:rPr lang="zh-CN" altLang="en-US" dirty="0">
                <a:solidFill>
                  <a:srgbClr val="262626"/>
                </a:solidFill>
                <a:latin typeface="Arial" panose="020B0604020202090204" pitchFamily="34" charset="0"/>
                <a:ea typeface="微软雅黑" panose="020B0503020204020204" pitchFamily="34" charset="-122"/>
              </a:rPr>
              <a:t>（列线图）</a:t>
            </a:r>
            <a:endParaRPr lang="en-US" altLang="zh-CN" dirty="0">
              <a:solidFill>
                <a:schemeClr val="tx1">
                  <a:lumMod val="85000"/>
                  <a:lumOff val="15000"/>
                </a:schemeClr>
              </a:solidFill>
              <a:latin typeface="Arial" panose="020B0604020202090204" pitchFamily="34" charset="0"/>
              <a:ea typeface="微软雅黑" panose="020B0503020204020204" pitchFamily="34" charset="-122"/>
            </a:endParaRPr>
          </a:p>
        </p:txBody>
      </p:sp>
      <p:sp>
        <p:nvSpPr>
          <p:cNvPr id="15" name="任意多边形 14"/>
          <p:cNvSpPr/>
          <p:nvPr>
            <p:custDataLst>
              <p:tags r:id="rId10"/>
            </p:custDataLst>
          </p:nvPr>
        </p:nvSpPr>
        <p:spPr bwMode="auto">
          <a:xfrm>
            <a:off x="5038681" y="3354376"/>
            <a:ext cx="519268" cy="7503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rgbClr val="53585F">
              <a:alpha val="26889"/>
            </a:srgbClr>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rmAutofit fontScale="25000" lnSpcReduction="20000"/>
          </a:bodyPr>
          <a:lstStyle/>
          <a:p>
            <a:pPr algn="ctr"/>
            <a:endParaRPr>
              <a:solidFill>
                <a:schemeClr val="tx1">
                  <a:lumMod val="85000"/>
                  <a:lumOff val="15000"/>
                </a:schemeClr>
              </a:solidFill>
              <a:latin typeface="Arial" panose="020B0604020202090204" pitchFamily="34" charset="0"/>
            </a:endParaRPr>
          </a:p>
        </p:txBody>
      </p:sp>
      <p:sp>
        <p:nvSpPr>
          <p:cNvPr id="17" name="椭圆 16"/>
          <p:cNvSpPr/>
          <p:nvPr>
            <p:custDataLst>
              <p:tags r:id="rId11"/>
            </p:custDataLst>
          </p:nvPr>
        </p:nvSpPr>
        <p:spPr>
          <a:xfrm>
            <a:off x="5345287" y="2590260"/>
            <a:ext cx="361551" cy="361550"/>
          </a:xfrm>
          <a:prstGeom prst="ellipse">
            <a:avLst/>
          </a:prstGeom>
          <a:solidFill>
            <a:schemeClr val="accent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fontScale="60000" lnSpcReduction="20000"/>
          </a:bodyP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endParaRPr dirty="0">
              <a:solidFill>
                <a:schemeClr val="tx1">
                  <a:lumMod val="85000"/>
                  <a:lumOff val="15000"/>
                </a:schemeClr>
              </a:solidFill>
              <a:latin typeface="Arial" panose="020B0604020202090204" pitchFamily="34" charset="0"/>
            </a:endParaRPr>
          </a:p>
        </p:txBody>
      </p:sp>
      <p:sp>
        <p:nvSpPr>
          <p:cNvPr id="18" name="任意多边形 17"/>
          <p:cNvSpPr/>
          <p:nvPr>
            <p:custDataLst>
              <p:tags r:id="rId12"/>
            </p:custDataLst>
          </p:nvPr>
        </p:nvSpPr>
        <p:spPr>
          <a:xfrm>
            <a:off x="5436261" y="2683256"/>
            <a:ext cx="179604" cy="175557"/>
          </a:xfrm>
          <a:custGeom>
            <a:avLst/>
            <a:gdLst>
              <a:gd name="connsiteX0" fmla="*/ 163904 w 607933"/>
              <a:gd name="connsiteY0" fmla="*/ 368072 h 594235"/>
              <a:gd name="connsiteX1" fmla="*/ 194698 w 607933"/>
              <a:gd name="connsiteY1" fmla="*/ 416677 h 594235"/>
              <a:gd name="connsiteX2" fmla="*/ 52648 w 607933"/>
              <a:gd name="connsiteY2" fmla="*/ 475202 h 594235"/>
              <a:gd name="connsiteX3" fmla="*/ 303966 w 607933"/>
              <a:gd name="connsiteY3" fmla="*/ 542654 h 594235"/>
              <a:gd name="connsiteX4" fmla="*/ 555285 w 607933"/>
              <a:gd name="connsiteY4" fmla="*/ 475202 h 594235"/>
              <a:gd name="connsiteX5" fmla="*/ 412242 w 607933"/>
              <a:gd name="connsiteY5" fmla="*/ 416677 h 594235"/>
              <a:gd name="connsiteX6" fmla="*/ 444030 w 607933"/>
              <a:gd name="connsiteY6" fmla="*/ 368072 h 594235"/>
              <a:gd name="connsiteX7" fmla="*/ 607933 w 607933"/>
              <a:gd name="connsiteY7" fmla="*/ 475202 h 594235"/>
              <a:gd name="connsiteX8" fmla="*/ 303966 w 607933"/>
              <a:gd name="connsiteY8" fmla="*/ 594235 h 594235"/>
              <a:gd name="connsiteX9" fmla="*/ 0 w 607933"/>
              <a:gd name="connsiteY9" fmla="*/ 475202 h 594235"/>
              <a:gd name="connsiteX10" fmla="*/ 163904 w 607933"/>
              <a:gd name="connsiteY10" fmla="*/ 368072 h 594235"/>
              <a:gd name="connsiteX11" fmla="*/ 304444 w 607933"/>
              <a:gd name="connsiteY11" fmla="*/ 119134 h 594235"/>
              <a:gd name="connsiteX12" fmla="*/ 368550 w 607933"/>
              <a:gd name="connsiteY12" fmla="*/ 183559 h 594235"/>
              <a:gd name="connsiteX13" fmla="*/ 304444 w 607933"/>
              <a:gd name="connsiteY13" fmla="*/ 247984 h 594235"/>
              <a:gd name="connsiteX14" fmla="*/ 240338 w 607933"/>
              <a:gd name="connsiteY14" fmla="*/ 183559 h 594235"/>
              <a:gd name="connsiteX15" fmla="*/ 304444 w 607933"/>
              <a:gd name="connsiteY15" fmla="*/ 119134 h 594235"/>
              <a:gd name="connsiteX16" fmla="*/ 304941 w 607933"/>
              <a:gd name="connsiteY16" fmla="*/ 78375 h 594235"/>
              <a:gd name="connsiteX17" fmla="*/ 198655 w 607933"/>
              <a:gd name="connsiteY17" fmla="*/ 183536 h 594235"/>
              <a:gd name="connsiteX18" fmla="*/ 304941 w 607933"/>
              <a:gd name="connsiteY18" fmla="*/ 288698 h 594235"/>
              <a:gd name="connsiteX19" fmla="*/ 410234 w 607933"/>
              <a:gd name="connsiteY19" fmla="*/ 183536 h 594235"/>
              <a:gd name="connsiteX20" fmla="*/ 304941 w 607933"/>
              <a:gd name="connsiteY20" fmla="*/ 78375 h 594235"/>
              <a:gd name="connsiteX21" fmla="*/ 304941 w 607933"/>
              <a:gd name="connsiteY21" fmla="*/ 0 h 594235"/>
              <a:gd name="connsiteX22" fmla="*/ 482747 w 607933"/>
              <a:gd name="connsiteY22" fmla="*/ 178576 h 594235"/>
              <a:gd name="connsiteX23" fmla="*/ 338714 w 607933"/>
              <a:gd name="connsiteY23" fmla="*/ 454376 h 594235"/>
              <a:gd name="connsiteX24" fmla="*/ 304941 w 607933"/>
              <a:gd name="connsiteY24" fmla="*/ 472234 h 594235"/>
              <a:gd name="connsiteX25" fmla="*/ 270175 w 607933"/>
              <a:gd name="connsiteY25" fmla="*/ 454376 h 594235"/>
              <a:gd name="connsiteX26" fmla="*/ 126142 w 607933"/>
              <a:gd name="connsiteY26" fmla="*/ 178576 h 594235"/>
              <a:gd name="connsiteX27" fmla="*/ 304941 w 607933"/>
              <a:gd name="connsiteY27" fmla="*/ 0 h 594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7933" h="594235">
                <a:moveTo>
                  <a:pt x="163904" y="368072"/>
                </a:moveTo>
                <a:cubicBezTo>
                  <a:pt x="173837" y="383943"/>
                  <a:pt x="183771" y="399814"/>
                  <a:pt x="194698" y="416677"/>
                </a:cubicBezTo>
                <a:cubicBezTo>
                  <a:pt x="100329" y="430564"/>
                  <a:pt x="52648" y="460323"/>
                  <a:pt x="52648" y="475202"/>
                </a:cubicBezTo>
                <a:cubicBezTo>
                  <a:pt x="52648" y="495041"/>
                  <a:pt x="138076" y="542654"/>
                  <a:pt x="303966" y="542654"/>
                </a:cubicBezTo>
                <a:cubicBezTo>
                  <a:pt x="469857" y="542654"/>
                  <a:pt x="555285" y="495041"/>
                  <a:pt x="555285" y="475202"/>
                </a:cubicBezTo>
                <a:cubicBezTo>
                  <a:pt x="555285" y="460323"/>
                  <a:pt x="506611" y="430564"/>
                  <a:pt x="412242" y="416677"/>
                </a:cubicBezTo>
                <a:cubicBezTo>
                  <a:pt x="424162" y="399814"/>
                  <a:pt x="434096" y="383943"/>
                  <a:pt x="444030" y="368072"/>
                </a:cubicBezTo>
                <a:cubicBezTo>
                  <a:pt x="536412" y="385927"/>
                  <a:pt x="607933" y="421637"/>
                  <a:pt x="607933" y="475202"/>
                </a:cubicBezTo>
                <a:cubicBezTo>
                  <a:pt x="607933" y="553565"/>
                  <a:pt x="454956" y="594235"/>
                  <a:pt x="303966" y="594235"/>
                </a:cubicBezTo>
                <a:cubicBezTo>
                  <a:pt x="152977" y="594235"/>
                  <a:pt x="0" y="553565"/>
                  <a:pt x="0" y="475202"/>
                </a:cubicBezTo>
                <a:cubicBezTo>
                  <a:pt x="0" y="421637"/>
                  <a:pt x="70528" y="385927"/>
                  <a:pt x="163904" y="368072"/>
                </a:cubicBezTo>
                <a:close/>
                <a:moveTo>
                  <a:pt x="304444" y="119134"/>
                </a:moveTo>
                <a:cubicBezTo>
                  <a:pt x="339849" y="119134"/>
                  <a:pt x="368550" y="147978"/>
                  <a:pt x="368550" y="183559"/>
                </a:cubicBezTo>
                <a:cubicBezTo>
                  <a:pt x="368550" y="219140"/>
                  <a:pt x="339849" y="247984"/>
                  <a:pt x="304444" y="247984"/>
                </a:cubicBezTo>
                <a:cubicBezTo>
                  <a:pt x="269039" y="247984"/>
                  <a:pt x="240338" y="219140"/>
                  <a:pt x="240338" y="183559"/>
                </a:cubicBezTo>
                <a:cubicBezTo>
                  <a:pt x="240338" y="147978"/>
                  <a:pt x="269039" y="119134"/>
                  <a:pt x="304444" y="119134"/>
                </a:cubicBezTo>
                <a:close/>
                <a:moveTo>
                  <a:pt x="304941" y="78375"/>
                </a:moveTo>
                <a:cubicBezTo>
                  <a:pt x="246335" y="78375"/>
                  <a:pt x="198655" y="125003"/>
                  <a:pt x="198655" y="183536"/>
                </a:cubicBezTo>
                <a:cubicBezTo>
                  <a:pt x="198655" y="242070"/>
                  <a:pt x="246335" y="288698"/>
                  <a:pt x="304941" y="288698"/>
                </a:cubicBezTo>
                <a:cubicBezTo>
                  <a:pt x="362554" y="288698"/>
                  <a:pt x="410234" y="242070"/>
                  <a:pt x="410234" y="183536"/>
                </a:cubicBezTo>
                <a:cubicBezTo>
                  <a:pt x="410234" y="125003"/>
                  <a:pt x="362554" y="78375"/>
                  <a:pt x="304941" y="78375"/>
                </a:cubicBezTo>
                <a:close/>
                <a:moveTo>
                  <a:pt x="304941" y="0"/>
                </a:moveTo>
                <a:cubicBezTo>
                  <a:pt x="403281" y="0"/>
                  <a:pt x="482747" y="80359"/>
                  <a:pt x="482747" y="178576"/>
                </a:cubicBezTo>
                <a:cubicBezTo>
                  <a:pt x="482747" y="249014"/>
                  <a:pt x="391361" y="383938"/>
                  <a:pt x="338714" y="454376"/>
                </a:cubicBezTo>
                <a:cubicBezTo>
                  <a:pt x="330768" y="465289"/>
                  <a:pt x="317854" y="472234"/>
                  <a:pt x="304941" y="472234"/>
                </a:cubicBezTo>
                <a:cubicBezTo>
                  <a:pt x="291035" y="472234"/>
                  <a:pt x="278121" y="465289"/>
                  <a:pt x="270175" y="454376"/>
                </a:cubicBezTo>
                <a:cubicBezTo>
                  <a:pt x="217528" y="383938"/>
                  <a:pt x="126142" y="249014"/>
                  <a:pt x="126142" y="178576"/>
                </a:cubicBezTo>
                <a:cubicBezTo>
                  <a:pt x="126142" y="80359"/>
                  <a:pt x="205608" y="0"/>
                  <a:pt x="304941" y="0"/>
                </a:cubicBezTo>
                <a:close/>
              </a:path>
            </a:pathLst>
          </a:custGeom>
          <a:solidFill>
            <a:schemeClr val="bg1"/>
          </a:solidFill>
          <a:ln>
            <a:noFill/>
          </a:ln>
          <a:effectLst/>
        </p:spPr>
        <p:txBody>
          <a:bodyPr wrap="square" anchor="ctr">
            <a:normAutofit fontScale="325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solidFill>
                <a:schemeClr val="tx1">
                  <a:lumMod val="85000"/>
                  <a:lumOff val="15000"/>
                </a:schemeClr>
              </a:solidFill>
              <a:latin typeface="Arial" panose="020B0604020202090204" pitchFamily="34" charset="0"/>
            </a:endParaRPr>
          </a:p>
        </p:txBody>
      </p:sp>
      <p:sp>
        <p:nvSpPr>
          <p:cNvPr id="14" name="矩形 13"/>
          <p:cNvSpPr/>
          <p:nvPr>
            <p:custDataLst>
              <p:tags r:id="rId13"/>
            </p:custDataLst>
          </p:nvPr>
        </p:nvSpPr>
        <p:spPr bwMode="auto">
          <a:xfrm>
            <a:off x="5828524" y="2852689"/>
            <a:ext cx="4237064" cy="401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r>
              <a:rPr lang="en-US" altLang="zh-CN" dirty="0">
                <a:solidFill>
                  <a:srgbClr val="262626"/>
                </a:solidFill>
                <a:latin typeface="Arial" panose="020B0604020202090204" pitchFamily="34" charset="0"/>
                <a:ea typeface="微软雅黑" panose="020B0503020204020204" pitchFamily="34" charset="-122"/>
              </a:rPr>
              <a:t>02 Nomogram </a:t>
            </a:r>
            <a:r>
              <a:rPr lang="zh-CN" altLang="en-US" dirty="0">
                <a:solidFill>
                  <a:srgbClr val="262626"/>
                </a:solidFill>
                <a:latin typeface="Arial" panose="020B0604020202090204" pitchFamily="34" charset="0"/>
                <a:ea typeface="微软雅黑" panose="020B0503020204020204" pitchFamily="34" charset="-122"/>
              </a:rPr>
              <a:t>&amp; </a:t>
            </a:r>
            <a:r>
              <a:rPr lang="en-US" altLang="zh-CN" dirty="0">
                <a:solidFill>
                  <a:srgbClr val="262626"/>
                </a:solidFill>
                <a:latin typeface="Arial" panose="020B0604020202090204" pitchFamily="34" charset="0"/>
                <a:ea typeface="微软雅黑" panose="020B0503020204020204" pitchFamily="34" charset="-122"/>
              </a:rPr>
              <a:t>Radiomic </a:t>
            </a:r>
            <a:r>
              <a:rPr lang="zh-CN" altLang="en-US" dirty="0">
                <a:solidFill>
                  <a:srgbClr val="262626"/>
                </a:solidFill>
                <a:latin typeface="Arial" panose="020B0604020202090204" pitchFamily="34" charset="0"/>
                <a:ea typeface="微软雅黑" panose="020B0503020204020204" pitchFamily="34" charset="-122"/>
              </a:rPr>
              <a:t>研究应用</a:t>
            </a:r>
            <a:endParaRPr lang="en-US" altLang="zh-CN" dirty="0">
              <a:solidFill>
                <a:schemeClr val="tx1">
                  <a:lumMod val="85000"/>
                  <a:lumOff val="15000"/>
                </a:schemeClr>
              </a:solidFill>
              <a:latin typeface="Arial" panose="020B0604020202090204" pitchFamily="34" charset="0"/>
              <a:ea typeface="微软雅黑" panose="020B0503020204020204" pitchFamily="34" charset="-122"/>
            </a:endParaRPr>
          </a:p>
        </p:txBody>
      </p:sp>
      <p:sp>
        <p:nvSpPr>
          <p:cNvPr id="22" name="任意多边形 21"/>
          <p:cNvSpPr/>
          <p:nvPr>
            <p:custDataLst>
              <p:tags r:id="rId14"/>
            </p:custDataLst>
          </p:nvPr>
        </p:nvSpPr>
        <p:spPr bwMode="auto">
          <a:xfrm>
            <a:off x="6491993" y="4192704"/>
            <a:ext cx="519268" cy="7503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close/>
              </a:path>
            </a:pathLst>
          </a:custGeom>
          <a:solidFill>
            <a:srgbClr val="53585F">
              <a:alpha val="26889"/>
            </a:srgbClr>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rmAutofit fontScale="25000" lnSpcReduction="20000"/>
          </a:bodyPr>
          <a:lstStyle/>
          <a:p>
            <a:pPr algn="ctr"/>
            <a:endParaRPr>
              <a:solidFill>
                <a:schemeClr val="tx1">
                  <a:lumMod val="85000"/>
                  <a:lumOff val="15000"/>
                </a:schemeClr>
              </a:solidFill>
              <a:latin typeface="Arial" panose="020B0604020202090204" pitchFamily="34" charset="0"/>
            </a:endParaRPr>
          </a:p>
        </p:txBody>
      </p:sp>
      <p:sp>
        <p:nvSpPr>
          <p:cNvPr id="24" name="椭圆 23"/>
          <p:cNvSpPr/>
          <p:nvPr>
            <p:custDataLst>
              <p:tags r:id="rId15"/>
            </p:custDataLst>
          </p:nvPr>
        </p:nvSpPr>
        <p:spPr>
          <a:xfrm>
            <a:off x="6798599" y="3428588"/>
            <a:ext cx="361551" cy="361550"/>
          </a:xfrm>
          <a:prstGeom prst="ellipse">
            <a:avLst/>
          </a:prstGeom>
          <a:solidFill>
            <a:schemeClr val="accent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anchor="ctr">
            <a:normAutofit fontScale="60000" lnSpcReduction="20000"/>
          </a:bodyP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endParaRPr dirty="0">
              <a:solidFill>
                <a:schemeClr val="tx1">
                  <a:lumMod val="85000"/>
                  <a:lumOff val="15000"/>
                </a:schemeClr>
              </a:solidFill>
              <a:latin typeface="Arial" panose="020B0604020202090204" pitchFamily="34" charset="0"/>
            </a:endParaRPr>
          </a:p>
        </p:txBody>
      </p:sp>
      <p:sp>
        <p:nvSpPr>
          <p:cNvPr id="25" name="任意多边形 24"/>
          <p:cNvSpPr/>
          <p:nvPr>
            <p:custDataLst>
              <p:tags r:id="rId16"/>
            </p:custDataLst>
          </p:nvPr>
        </p:nvSpPr>
        <p:spPr>
          <a:xfrm>
            <a:off x="6889573" y="3521584"/>
            <a:ext cx="179604" cy="175557"/>
          </a:xfrm>
          <a:custGeom>
            <a:avLst/>
            <a:gdLst>
              <a:gd name="connsiteX0" fmla="*/ 163904 w 607933"/>
              <a:gd name="connsiteY0" fmla="*/ 368072 h 594235"/>
              <a:gd name="connsiteX1" fmla="*/ 194698 w 607933"/>
              <a:gd name="connsiteY1" fmla="*/ 416677 h 594235"/>
              <a:gd name="connsiteX2" fmla="*/ 52648 w 607933"/>
              <a:gd name="connsiteY2" fmla="*/ 475202 h 594235"/>
              <a:gd name="connsiteX3" fmla="*/ 303966 w 607933"/>
              <a:gd name="connsiteY3" fmla="*/ 542654 h 594235"/>
              <a:gd name="connsiteX4" fmla="*/ 555285 w 607933"/>
              <a:gd name="connsiteY4" fmla="*/ 475202 h 594235"/>
              <a:gd name="connsiteX5" fmla="*/ 412242 w 607933"/>
              <a:gd name="connsiteY5" fmla="*/ 416677 h 594235"/>
              <a:gd name="connsiteX6" fmla="*/ 444030 w 607933"/>
              <a:gd name="connsiteY6" fmla="*/ 368072 h 594235"/>
              <a:gd name="connsiteX7" fmla="*/ 607933 w 607933"/>
              <a:gd name="connsiteY7" fmla="*/ 475202 h 594235"/>
              <a:gd name="connsiteX8" fmla="*/ 303966 w 607933"/>
              <a:gd name="connsiteY8" fmla="*/ 594235 h 594235"/>
              <a:gd name="connsiteX9" fmla="*/ 0 w 607933"/>
              <a:gd name="connsiteY9" fmla="*/ 475202 h 594235"/>
              <a:gd name="connsiteX10" fmla="*/ 163904 w 607933"/>
              <a:gd name="connsiteY10" fmla="*/ 368072 h 594235"/>
              <a:gd name="connsiteX11" fmla="*/ 304444 w 607933"/>
              <a:gd name="connsiteY11" fmla="*/ 119134 h 594235"/>
              <a:gd name="connsiteX12" fmla="*/ 368550 w 607933"/>
              <a:gd name="connsiteY12" fmla="*/ 183559 h 594235"/>
              <a:gd name="connsiteX13" fmla="*/ 304444 w 607933"/>
              <a:gd name="connsiteY13" fmla="*/ 247984 h 594235"/>
              <a:gd name="connsiteX14" fmla="*/ 240338 w 607933"/>
              <a:gd name="connsiteY14" fmla="*/ 183559 h 594235"/>
              <a:gd name="connsiteX15" fmla="*/ 304444 w 607933"/>
              <a:gd name="connsiteY15" fmla="*/ 119134 h 594235"/>
              <a:gd name="connsiteX16" fmla="*/ 304941 w 607933"/>
              <a:gd name="connsiteY16" fmla="*/ 78375 h 594235"/>
              <a:gd name="connsiteX17" fmla="*/ 198655 w 607933"/>
              <a:gd name="connsiteY17" fmla="*/ 183536 h 594235"/>
              <a:gd name="connsiteX18" fmla="*/ 304941 w 607933"/>
              <a:gd name="connsiteY18" fmla="*/ 288698 h 594235"/>
              <a:gd name="connsiteX19" fmla="*/ 410234 w 607933"/>
              <a:gd name="connsiteY19" fmla="*/ 183536 h 594235"/>
              <a:gd name="connsiteX20" fmla="*/ 304941 w 607933"/>
              <a:gd name="connsiteY20" fmla="*/ 78375 h 594235"/>
              <a:gd name="connsiteX21" fmla="*/ 304941 w 607933"/>
              <a:gd name="connsiteY21" fmla="*/ 0 h 594235"/>
              <a:gd name="connsiteX22" fmla="*/ 482747 w 607933"/>
              <a:gd name="connsiteY22" fmla="*/ 178576 h 594235"/>
              <a:gd name="connsiteX23" fmla="*/ 338714 w 607933"/>
              <a:gd name="connsiteY23" fmla="*/ 454376 h 594235"/>
              <a:gd name="connsiteX24" fmla="*/ 304941 w 607933"/>
              <a:gd name="connsiteY24" fmla="*/ 472234 h 594235"/>
              <a:gd name="connsiteX25" fmla="*/ 270175 w 607933"/>
              <a:gd name="connsiteY25" fmla="*/ 454376 h 594235"/>
              <a:gd name="connsiteX26" fmla="*/ 126142 w 607933"/>
              <a:gd name="connsiteY26" fmla="*/ 178576 h 594235"/>
              <a:gd name="connsiteX27" fmla="*/ 304941 w 607933"/>
              <a:gd name="connsiteY27" fmla="*/ 0 h 594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7933" h="594235">
                <a:moveTo>
                  <a:pt x="163904" y="368072"/>
                </a:moveTo>
                <a:cubicBezTo>
                  <a:pt x="173837" y="383943"/>
                  <a:pt x="183771" y="399814"/>
                  <a:pt x="194698" y="416677"/>
                </a:cubicBezTo>
                <a:cubicBezTo>
                  <a:pt x="100329" y="430564"/>
                  <a:pt x="52648" y="460323"/>
                  <a:pt x="52648" y="475202"/>
                </a:cubicBezTo>
                <a:cubicBezTo>
                  <a:pt x="52648" y="495041"/>
                  <a:pt x="138076" y="542654"/>
                  <a:pt x="303966" y="542654"/>
                </a:cubicBezTo>
                <a:cubicBezTo>
                  <a:pt x="469857" y="542654"/>
                  <a:pt x="555285" y="495041"/>
                  <a:pt x="555285" y="475202"/>
                </a:cubicBezTo>
                <a:cubicBezTo>
                  <a:pt x="555285" y="460323"/>
                  <a:pt x="506611" y="430564"/>
                  <a:pt x="412242" y="416677"/>
                </a:cubicBezTo>
                <a:cubicBezTo>
                  <a:pt x="424162" y="399814"/>
                  <a:pt x="434096" y="383943"/>
                  <a:pt x="444030" y="368072"/>
                </a:cubicBezTo>
                <a:cubicBezTo>
                  <a:pt x="536412" y="385927"/>
                  <a:pt x="607933" y="421637"/>
                  <a:pt x="607933" y="475202"/>
                </a:cubicBezTo>
                <a:cubicBezTo>
                  <a:pt x="607933" y="553565"/>
                  <a:pt x="454956" y="594235"/>
                  <a:pt x="303966" y="594235"/>
                </a:cubicBezTo>
                <a:cubicBezTo>
                  <a:pt x="152977" y="594235"/>
                  <a:pt x="0" y="553565"/>
                  <a:pt x="0" y="475202"/>
                </a:cubicBezTo>
                <a:cubicBezTo>
                  <a:pt x="0" y="421637"/>
                  <a:pt x="70528" y="385927"/>
                  <a:pt x="163904" y="368072"/>
                </a:cubicBezTo>
                <a:close/>
                <a:moveTo>
                  <a:pt x="304444" y="119134"/>
                </a:moveTo>
                <a:cubicBezTo>
                  <a:pt x="339849" y="119134"/>
                  <a:pt x="368550" y="147978"/>
                  <a:pt x="368550" y="183559"/>
                </a:cubicBezTo>
                <a:cubicBezTo>
                  <a:pt x="368550" y="219140"/>
                  <a:pt x="339849" y="247984"/>
                  <a:pt x="304444" y="247984"/>
                </a:cubicBezTo>
                <a:cubicBezTo>
                  <a:pt x="269039" y="247984"/>
                  <a:pt x="240338" y="219140"/>
                  <a:pt x="240338" y="183559"/>
                </a:cubicBezTo>
                <a:cubicBezTo>
                  <a:pt x="240338" y="147978"/>
                  <a:pt x="269039" y="119134"/>
                  <a:pt x="304444" y="119134"/>
                </a:cubicBezTo>
                <a:close/>
                <a:moveTo>
                  <a:pt x="304941" y="78375"/>
                </a:moveTo>
                <a:cubicBezTo>
                  <a:pt x="246335" y="78375"/>
                  <a:pt x="198655" y="125003"/>
                  <a:pt x="198655" y="183536"/>
                </a:cubicBezTo>
                <a:cubicBezTo>
                  <a:pt x="198655" y="242070"/>
                  <a:pt x="246335" y="288698"/>
                  <a:pt x="304941" y="288698"/>
                </a:cubicBezTo>
                <a:cubicBezTo>
                  <a:pt x="362554" y="288698"/>
                  <a:pt x="410234" y="242070"/>
                  <a:pt x="410234" y="183536"/>
                </a:cubicBezTo>
                <a:cubicBezTo>
                  <a:pt x="410234" y="125003"/>
                  <a:pt x="362554" y="78375"/>
                  <a:pt x="304941" y="78375"/>
                </a:cubicBezTo>
                <a:close/>
                <a:moveTo>
                  <a:pt x="304941" y="0"/>
                </a:moveTo>
                <a:cubicBezTo>
                  <a:pt x="403281" y="0"/>
                  <a:pt x="482747" y="80359"/>
                  <a:pt x="482747" y="178576"/>
                </a:cubicBezTo>
                <a:cubicBezTo>
                  <a:pt x="482747" y="249014"/>
                  <a:pt x="391361" y="383938"/>
                  <a:pt x="338714" y="454376"/>
                </a:cubicBezTo>
                <a:cubicBezTo>
                  <a:pt x="330768" y="465289"/>
                  <a:pt x="317854" y="472234"/>
                  <a:pt x="304941" y="472234"/>
                </a:cubicBezTo>
                <a:cubicBezTo>
                  <a:pt x="291035" y="472234"/>
                  <a:pt x="278121" y="465289"/>
                  <a:pt x="270175" y="454376"/>
                </a:cubicBezTo>
                <a:cubicBezTo>
                  <a:pt x="217528" y="383938"/>
                  <a:pt x="126142" y="249014"/>
                  <a:pt x="126142" y="178576"/>
                </a:cubicBezTo>
                <a:cubicBezTo>
                  <a:pt x="126142" y="80359"/>
                  <a:pt x="205608" y="0"/>
                  <a:pt x="304941" y="0"/>
                </a:cubicBezTo>
                <a:close/>
              </a:path>
            </a:pathLst>
          </a:custGeom>
          <a:solidFill>
            <a:schemeClr val="bg1"/>
          </a:solidFill>
          <a:ln>
            <a:noFill/>
          </a:ln>
          <a:effectLst/>
        </p:spPr>
        <p:txBody>
          <a:bodyPr wrap="square" anchor="ctr">
            <a:normAutofit fontScale="325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solidFill>
                <a:schemeClr val="tx1">
                  <a:lumMod val="85000"/>
                  <a:lumOff val="15000"/>
                </a:schemeClr>
              </a:solidFill>
              <a:latin typeface="Arial" panose="020B0604020202090204" pitchFamily="34" charset="0"/>
            </a:endParaRPr>
          </a:p>
        </p:txBody>
      </p:sp>
      <p:sp>
        <p:nvSpPr>
          <p:cNvPr id="21" name="矩形 20"/>
          <p:cNvSpPr/>
          <p:nvPr>
            <p:custDataLst>
              <p:tags r:id="rId17"/>
            </p:custDataLst>
          </p:nvPr>
        </p:nvSpPr>
        <p:spPr bwMode="auto">
          <a:xfrm>
            <a:off x="7281836" y="3691017"/>
            <a:ext cx="4237064" cy="401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r>
              <a:rPr lang="en-US" altLang="zh-CN" dirty="0">
                <a:solidFill>
                  <a:srgbClr val="262626"/>
                </a:solidFill>
                <a:latin typeface="Arial" panose="020B0604020202090204" pitchFamily="34" charset="0"/>
                <a:ea typeface="微软雅黑" panose="020B0503020204020204" pitchFamily="34" charset="-122"/>
              </a:rPr>
              <a:t>03  </a:t>
            </a:r>
            <a:r>
              <a:rPr lang="zh-CN" altLang="en-US" dirty="0">
                <a:solidFill>
                  <a:srgbClr val="262626"/>
                </a:solidFill>
                <a:latin typeface="Arial" panose="020B0604020202090204" pitchFamily="34" charset="0"/>
                <a:ea typeface="微软雅黑" panose="020B0503020204020204" pitchFamily="34" charset="-122"/>
              </a:rPr>
              <a:t>讨论 </a:t>
            </a:r>
            <a:endParaRPr lang="en-US" altLang="zh-CN" dirty="0">
              <a:solidFill>
                <a:schemeClr val="tx1">
                  <a:lumMod val="85000"/>
                  <a:lumOff val="15000"/>
                </a:schemeClr>
              </a:solidFill>
              <a:latin typeface="Arial" panose="020B0604020202090204" pitchFamily="34" charset="0"/>
              <a:ea typeface="微软雅黑" panose="020B0503020204020204" pitchFamily="34" charset="-122"/>
            </a:endParaRPr>
          </a:p>
        </p:txBody>
      </p:sp>
      <p:sp>
        <p:nvSpPr>
          <p:cNvPr id="32" name="任意多边形 31"/>
          <p:cNvSpPr/>
          <p:nvPr>
            <p:custDataLst>
              <p:tags r:id="rId18"/>
            </p:custDataLst>
          </p:nvPr>
        </p:nvSpPr>
        <p:spPr>
          <a:xfrm>
            <a:off x="5436261" y="4359911"/>
            <a:ext cx="179604" cy="175557"/>
          </a:xfrm>
          <a:custGeom>
            <a:avLst/>
            <a:gdLst>
              <a:gd name="connsiteX0" fmla="*/ 163904 w 607933"/>
              <a:gd name="connsiteY0" fmla="*/ 368072 h 594235"/>
              <a:gd name="connsiteX1" fmla="*/ 194698 w 607933"/>
              <a:gd name="connsiteY1" fmla="*/ 416677 h 594235"/>
              <a:gd name="connsiteX2" fmla="*/ 52648 w 607933"/>
              <a:gd name="connsiteY2" fmla="*/ 475202 h 594235"/>
              <a:gd name="connsiteX3" fmla="*/ 303966 w 607933"/>
              <a:gd name="connsiteY3" fmla="*/ 542654 h 594235"/>
              <a:gd name="connsiteX4" fmla="*/ 555285 w 607933"/>
              <a:gd name="connsiteY4" fmla="*/ 475202 h 594235"/>
              <a:gd name="connsiteX5" fmla="*/ 412242 w 607933"/>
              <a:gd name="connsiteY5" fmla="*/ 416677 h 594235"/>
              <a:gd name="connsiteX6" fmla="*/ 444030 w 607933"/>
              <a:gd name="connsiteY6" fmla="*/ 368072 h 594235"/>
              <a:gd name="connsiteX7" fmla="*/ 607933 w 607933"/>
              <a:gd name="connsiteY7" fmla="*/ 475202 h 594235"/>
              <a:gd name="connsiteX8" fmla="*/ 303966 w 607933"/>
              <a:gd name="connsiteY8" fmla="*/ 594235 h 594235"/>
              <a:gd name="connsiteX9" fmla="*/ 0 w 607933"/>
              <a:gd name="connsiteY9" fmla="*/ 475202 h 594235"/>
              <a:gd name="connsiteX10" fmla="*/ 163904 w 607933"/>
              <a:gd name="connsiteY10" fmla="*/ 368072 h 594235"/>
              <a:gd name="connsiteX11" fmla="*/ 304444 w 607933"/>
              <a:gd name="connsiteY11" fmla="*/ 119134 h 594235"/>
              <a:gd name="connsiteX12" fmla="*/ 368550 w 607933"/>
              <a:gd name="connsiteY12" fmla="*/ 183559 h 594235"/>
              <a:gd name="connsiteX13" fmla="*/ 304444 w 607933"/>
              <a:gd name="connsiteY13" fmla="*/ 247984 h 594235"/>
              <a:gd name="connsiteX14" fmla="*/ 240338 w 607933"/>
              <a:gd name="connsiteY14" fmla="*/ 183559 h 594235"/>
              <a:gd name="connsiteX15" fmla="*/ 304444 w 607933"/>
              <a:gd name="connsiteY15" fmla="*/ 119134 h 594235"/>
              <a:gd name="connsiteX16" fmla="*/ 304941 w 607933"/>
              <a:gd name="connsiteY16" fmla="*/ 78375 h 594235"/>
              <a:gd name="connsiteX17" fmla="*/ 198655 w 607933"/>
              <a:gd name="connsiteY17" fmla="*/ 183536 h 594235"/>
              <a:gd name="connsiteX18" fmla="*/ 304941 w 607933"/>
              <a:gd name="connsiteY18" fmla="*/ 288698 h 594235"/>
              <a:gd name="connsiteX19" fmla="*/ 410234 w 607933"/>
              <a:gd name="connsiteY19" fmla="*/ 183536 h 594235"/>
              <a:gd name="connsiteX20" fmla="*/ 304941 w 607933"/>
              <a:gd name="connsiteY20" fmla="*/ 78375 h 594235"/>
              <a:gd name="connsiteX21" fmla="*/ 304941 w 607933"/>
              <a:gd name="connsiteY21" fmla="*/ 0 h 594235"/>
              <a:gd name="connsiteX22" fmla="*/ 482747 w 607933"/>
              <a:gd name="connsiteY22" fmla="*/ 178576 h 594235"/>
              <a:gd name="connsiteX23" fmla="*/ 338714 w 607933"/>
              <a:gd name="connsiteY23" fmla="*/ 454376 h 594235"/>
              <a:gd name="connsiteX24" fmla="*/ 304941 w 607933"/>
              <a:gd name="connsiteY24" fmla="*/ 472234 h 594235"/>
              <a:gd name="connsiteX25" fmla="*/ 270175 w 607933"/>
              <a:gd name="connsiteY25" fmla="*/ 454376 h 594235"/>
              <a:gd name="connsiteX26" fmla="*/ 126142 w 607933"/>
              <a:gd name="connsiteY26" fmla="*/ 178576 h 594235"/>
              <a:gd name="connsiteX27" fmla="*/ 304941 w 607933"/>
              <a:gd name="connsiteY27" fmla="*/ 0 h 594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7933" h="594235">
                <a:moveTo>
                  <a:pt x="163904" y="368072"/>
                </a:moveTo>
                <a:cubicBezTo>
                  <a:pt x="173837" y="383943"/>
                  <a:pt x="183771" y="399814"/>
                  <a:pt x="194698" y="416677"/>
                </a:cubicBezTo>
                <a:cubicBezTo>
                  <a:pt x="100329" y="430564"/>
                  <a:pt x="52648" y="460323"/>
                  <a:pt x="52648" y="475202"/>
                </a:cubicBezTo>
                <a:cubicBezTo>
                  <a:pt x="52648" y="495041"/>
                  <a:pt x="138076" y="542654"/>
                  <a:pt x="303966" y="542654"/>
                </a:cubicBezTo>
                <a:cubicBezTo>
                  <a:pt x="469857" y="542654"/>
                  <a:pt x="555285" y="495041"/>
                  <a:pt x="555285" y="475202"/>
                </a:cubicBezTo>
                <a:cubicBezTo>
                  <a:pt x="555285" y="460323"/>
                  <a:pt x="506611" y="430564"/>
                  <a:pt x="412242" y="416677"/>
                </a:cubicBezTo>
                <a:cubicBezTo>
                  <a:pt x="424162" y="399814"/>
                  <a:pt x="434096" y="383943"/>
                  <a:pt x="444030" y="368072"/>
                </a:cubicBezTo>
                <a:cubicBezTo>
                  <a:pt x="536412" y="385927"/>
                  <a:pt x="607933" y="421637"/>
                  <a:pt x="607933" y="475202"/>
                </a:cubicBezTo>
                <a:cubicBezTo>
                  <a:pt x="607933" y="553565"/>
                  <a:pt x="454956" y="594235"/>
                  <a:pt x="303966" y="594235"/>
                </a:cubicBezTo>
                <a:cubicBezTo>
                  <a:pt x="152977" y="594235"/>
                  <a:pt x="0" y="553565"/>
                  <a:pt x="0" y="475202"/>
                </a:cubicBezTo>
                <a:cubicBezTo>
                  <a:pt x="0" y="421637"/>
                  <a:pt x="70528" y="385927"/>
                  <a:pt x="163904" y="368072"/>
                </a:cubicBezTo>
                <a:close/>
                <a:moveTo>
                  <a:pt x="304444" y="119134"/>
                </a:moveTo>
                <a:cubicBezTo>
                  <a:pt x="339849" y="119134"/>
                  <a:pt x="368550" y="147978"/>
                  <a:pt x="368550" y="183559"/>
                </a:cubicBezTo>
                <a:cubicBezTo>
                  <a:pt x="368550" y="219140"/>
                  <a:pt x="339849" y="247984"/>
                  <a:pt x="304444" y="247984"/>
                </a:cubicBezTo>
                <a:cubicBezTo>
                  <a:pt x="269039" y="247984"/>
                  <a:pt x="240338" y="219140"/>
                  <a:pt x="240338" y="183559"/>
                </a:cubicBezTo>
                <a:cubicBezTo>
                  <a:pt x="240338" y="147978"/>
                  <a:pt x="269039" y="119134"/>
                  <a:pt x="304444" y="119134"/>
                </a:cubicBezTo>
                <a:close/>
                <a:moveTo>
                  <a:pt x="304941" y="78375"/>
                </a:moveTo>
                <a:cubicBezTo>
                  <a:pt x="246335" y="78375"/>
                  <a:pt x="198655" y="125003"/>
                  <a:pt x="198655" y="183536"/>
                </a:cubicBezTo>
                <a:cubicBezTo>
                  <a:pt x="198655" y="242070"/>
                  <a:pt x="246335" y="288698"/>
                  <a:pt x="304941" y="288698"/>
                </a:cubicBezTo>
                <a:cubicBezTo>
                  <a:pt x="362554" y="288698"/>
                  <a:pt x="410234" y="242070"/>
                  <a:pt x="410234" y="183536"/>
                </a:cubicBezTo>
                <a:cubicBezTo>
                  <a:pt x="410234" y="125003"/>
                  <a:pt x="362554" y="78375"/>
                  <a:pt x="304941" y="78375"/>
                </a:cubicBezTo>
                <a:close/>
                <a:moveTo>
                  <a:pt x="304941" y="0"/>
                </a:moveTo>
                <a:cubicBezTo>
                  <a:pt x="403281" y="0"/>
                  <a:pt x="482747" y="80359"/>
                  <a:pt x="482747" y="178576"/>
                </a:cubicBezTo>
                <a:cubicBezTo>
                  <a:pt x="482747" y="249014"/>
                  <a:pt x="391361" y="383938"/>
                  <a:pt x="338714" y="454376"/>
                </a:cubicBezTo>
                <a:cubicBezTo>
                  <a:pt x="330768" y="465289"/>
                  <a:pt x="317854" y="472234"/>
                  <a:pt x="304941" y="472234"/>
                </a:cubicBezTo>
                <a:cubicBezTo>
                  <a:pt x="291035" y="472234"/>
                  <a:pt x="278121" y="465289"/>
                  <a:pt x="270175" y="454376"/>
                </a:cubicBezTo>
                <a:cubicBezTo>
                  <a:pt x="217528" y="383938"/>
                  <a:pt x="126142" y="249014"/>
                  <a:pt x="126142" y="178576"/>
                </a:cubicBezTo>
                <a:cubicBezTo>
                  <a:pt x="126142" y="80359"/>
                  <a:pt x="205608" y="0"/>
                  <a:pt x="304941" y="0"/>
                </a:cubicBezTo>
                <a:close/>
              </a:path>
            </a:pathLst>
          </a:custGeom>
          <a:solidFill>
            <a:schemeClr val="bg1"/>
          </a:solidFill>
          <a:ln>
            <a:noFill/>
          </a:ln>
          <a:effectLst/>
        </p:spPr>
        <p:txBody>
          <a:bodyPr wrap="square" anchor="ctr">
            <a:normAutofit fontScale="325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a:endParaRPr>
              <a:solidFill>
                <a:schemeClr val="tx1">
                  <a:lumMod val="85000"/>
                  <a:lumOff val="15000"/>
                </a:schemeClr>
              </a:solidFill>
              <a:latin typeface="Arial" panose="020B0604020202090204" pitchFamily="34" charset="0"/>
            </a:endParaRPr>
          </a:p>
        </p:txBody>
      </p:sp>
      <p:cxnSp>
        <p:nvCxnSpPr>
          <p:cNvPr id="47" name="直接连接符 46"/>
          <p:cNvCxnSpPr/>
          <p:nvPr>
            <p:custDataLst>
              <p:tags r:id="rId19"/>
            </p:custDataLst>
          </p:nvPr>
        </p:nvCxnSpPr>
        <p:spPr>
          <a:xfrm>
            <a:off x="7281836" y="2759456"/>
            <a:ext cx="4237064"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custDataLst>
              <p:tags r:id="rId20"/>
            </p:custDataLst>
          </p:nvPr>
        </p:nvCxnSpPr>
        <p:spPr>
          <a:xfrm>
            <a:off x="7281836" y="3429000"/>
            <a:ext cx="4237064"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custDataLst>
              <p:tags r:id="rId21"/>
            </p:custDataLst>
          </p:nvPr>
        </p:nvCxnSpPr>
        <p:spPr>
          <a:xfrm>
            <a:off x="7281836" y="4276520"/>
            <a:ext cx="4237064"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4" name="文本框 33"/>
          <p:cNvSpPr txBox="1"/>
          <p:nvPr>
            <p:custDataLst>
              <p:tags r:id="rId22"/>
            </p:custDataLst>
          </p:nvPr>
        </p:nvSpPr>
        <p:spPr>
          <a:xfrm>
            <a:off x="877832" y="3460538"/>
            <a:ext cx="2786169" cy="732165"/>
          </a:xfrm>
          <a:prstGeom prst="rect">
            <a:avLst/>
          </a:prstGeom>
          <a:noFill/>
        </p:spPr>
        <p:txBody>
          <a:bodyPr wrap="square" tIns="0" rtlCol="0" anchor="ctr">
            <a:normAutofit fontScale="60000" lnSpcReduction="20000"/>
          </a:bodyPr>
          <a:lstStyle/>
          <a:p>
            <a:pPr algn="ctr"/>
            <a:r>
              <a:rPr lang="en-US" altLang="zh-CN" sz="7200" dirty="0">
                <a:solidFill>
                  <a:schemeClr val="tx1">
                    <a:lumMod val="85000"/>
                    <a:lumOff val="15000"/>
                  </a:schemeClr>
                </a:solidFill>
                <a:latin typeface="Arial" panose="020B0604020202090204" pitchFamily="34" charset="0"/>
                <a:ea typeface="微软雅黑" panose="020B0503020204020204" pitchFamily="34" charset="-122"/>
              </a:rPr>
              <a:t>Contents</a:t>
            </a:r>
            <a:endParaRPr lang="en-US" altLang="zh-CN" sz="7200" dirty="0">
              <a:solidFill>
                <a:schemeClr val="tx1">
                  <a:lumMod val="85000"/>
                  <a:lumOff val="15000"/>
                </a:schemeClr>
              </a:solidFill>
              <a:latin typeface="Arial" panose="020B0604020202090204" pitchFamily="34" charset="0"/>
              <a:ea typeface="微软雅黑" panose="020B0503020204020204" pitchFamily="34" charset="-122"/>
            </a:endParaRPr>
          </a:p>
        </p:txBody>
      </p:sp>
      <p:sp>
        <p:nvSpPr>
          <p:cNvPr id="30" name="文本框 29"/>
          <p:cNvSpPr txBox="1"/>
          <p:nvPr>
            <p:custDataLst>
              <p:tags r:id="rId23"/>
            </p:custDataLst>
          </p:nvPr>
        </p:nvSpPr>
        <p:spPr>
          <a:xfrm>
            <a:off x="1008277" y="2227030"/>
            <a:ext cx="2532881" cy="1188720"/>
          </a:xfrm>
          <a:prstGeom prst="rect">
            <a:avLst/>
          </a:prstGeom>
          <a:noFill/>
        </p:spPr>
        <p:txBody>
          <a:bodyPr wrap="square" bIns="0" rtlCol="0">
            <a:normAutofit fontScale="90000"/>
          </a:bodyPr>
          <a:lstStyle/>
          <a:p>
            <a:pPr algn="ctr"/>
            <a:r>
              <a:rPr lang="zh-CN" altLang="en-US" sz="7200" dirty="0">
                <a:solidFill>
                  <a:schemeClr val="tx1">
                    <a:lumMod val="85000"/>
                    <a:lumOff val="15000"/>
                  </a:schemeClr>
                </a:solidFill>
                <a:latin typeface="Arial" panose="020B0604020202090204" pitchFamily="34" charset="0"/>
                <a:ea typeface="汉仪旗黑-85S" panose="00020600040101010101" pitchFamily="18" charset="-122"/>
              </a:rPr>
              <a:t>目录</a:t>
            </a:r>
            <a:endParaRPr lang="zh-CN" altLang="en-US" sz="7200" dirty="0">
              <a:solidFill>
                <a:schemeClr val="tx1">
                  <a:lumMod val="85000"/>
                  <a:lumOff val="15000"/>
                </a:schemeClr>
              </a:solidFill>
              <a:latin typeface="Arial" panose="020B0604020202090204" pitchFamily="34" charset="0"/>
              <a:ea typeface="汉仪旗黑-85S" panose="00020600040101010101" pitchFamily="18" charset="-122"/>
            </a:endParaRPr>
          </a:p>
        </p:txBody>
      </p:sp>
      <p:sp>
        <p:nvSpPr>
          <p:cNvPr id="2" name="矩形 1"/>
          <p:cNvSpPr/>
          <p:nvPr/>
        </p:nvSpPr>
        <p:spPr>
          <a:xfrm>
            <a:off x="10401300" y="0"/>
            <a:ext cx="1790700" cy="6451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24"/>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134362" y="122572"/>
            <a:ext cx="9626400" cy="723600"/>
          </a:xfrm>
        </p:spPr>
        <p:txBody>
          <a:bodyPr>
            <a:normAutofit/>
          </a:bodyPr>
          <a:p>
            <a:r>
              <a:rPr dirty="0">
                <a:sym typeface="+mn-ea"/>
              </a:rPr>
              <a:t>N</a:t>
            </a:r>
            <a:r>
              <a:rPr lang="zh-CN" dirty="0">
                <a:sym typeface="+mn-ea"/>
              </a:rPr>
              <a:t>期</a:t>
            </a:r>
            <a:r>
              <a:rPr dirty="0">
                <a:sym typeface="+mn-ea"/>
              </a:rPr>
              <a:t>图和DCNN激活图</a:t>
            </a:r>
            <a:endParaRPr lang="zh-CN" altLang="en-US" dirty="0"/>
          </a:p>
        </p:txBody>
      </p:sp>
      <p:pic>
        <p:nvPicPr>
          <p:cNvPr id="3" name="图片 2"/>
          <p:cNvPicPr>
            <a:picLocks noChangeAspect="1"/>
          </p:cNvPicPr>
          <p:nvPr/>
        </p:nvPicPr>
        <p:blipFill>
          <a:blip r:embed="rId2"/>
          <a:stretch>
            <a:fillRect/>
          </a:stretch>
        </p:blipFill>
        <p:spPr>
          <a:xfrm>
            <a:off x="0" y="601345"/>
            <a:ext cx="12192000" cy="6256020"/>
          </a:xfrm>
          <a:prstGeom prst="rect">
            <a:avLst/>
          </a:prstGeom>
        </p:spPr>
      </p:pic>
      <p:sp>
        <p:nvSpPr>
          <p:cNvPr id="8" name="矩形 7"/>
          <p:cNvSpPr/>
          <p:nvPr/>
        </p:nvSpPr>
        <p:spPr>
          <a:xfrm>
            <a:off x="10401300" y="0"/>
            <a:ext cx="1790700" cy="6451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3"/>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250567" y="93997"/>
            <a:ext cx="9626400" cy="723600"/>
          </a:xfrm>
        </p:spPr>
        <p:txBody>
          <a:bodyPr>
            <a:normAutofit/>
          </a:bodyPr>
          <a:p>
            <a:r>
              <a:rPr lang="zh-CN" altLang="en-US" dirty="0"/>
              <a:t>结果</a:t>
            </a:r>
            <a:r>
              <a:rPr lang="en-US" altLang="zh-CN" dirty="0"/>
              <a:t>1</a:t>
            </a:r>
            <a:r>
              <a:rPr lang="zh-CN" altLang="en-US" dirty="0"/>
              <a:t>：</a:t>
            </a:r>
            <a:r>
              <a:rPr dirty="0"/>
              <a:t>深度学习Nomogram图(DLRN)及其性能</a:t>
            </a:r>
            <a:endParaRPr dirty="0"/>
          </a:p>
        </p:txBody>
      </p:sp>
      <p:pic>
        <p:nvPicPr>
          <p:cNvPr id="6" name="图片 5"/>
          <p:cNvPicPr>
            <a:picLocks noChangeAspect="1"/>
          </p:cNvPicPr>
          <p:nvPr/>
        </p:nvPicPr>
        <p:blipFill>
          <a:blip r:embed="rId2"/>
          <a:srcRect l="9862" r="9594" b="72581"/>
          <a:stretch>
            <a:fillRect/>
          </a:stretch>
        </p:blipFill>
        <p:spPr>
          <a:xfrm>
            <a:off x="0" y="650240"/>
            <a:ext cx="12047855" cy="3124835"/>
          </a:xfrm>
          <a:prstGeom prst="rect">
            <a:avLst/>
          </a:prstGeom>
        </p:spPr>
      </p:pic>
      <p:pic>
        <p:nvPicPr>
          <p:cNvPr id="7" name="图片 6"/>
          <p:cNvPicPr>
            <a:picLocks noChangeAspect="1"/>
          </p:cNvPicPr>
          <p:nvPr/>
        </p:nvPicPr>
        <p:blipFill>
          <a:blip r:embed="rId2"/>
          <a:srcRect l="9787" t="28733" r="10388" b="38372"/>
          <a:stretch>
            <a:fillRect/>
          </a:stretch>
        </p:blipFill>
        <p:spPr>
          <a:xfrm>
            <a:off x="0" y="3565525"/>
            <a:ext cx="12192000" cy="3292475"/>
          </a:xfrm>
          <a:prstGeom prst="rect">
            <a:avLst/>
          </a:prstGeom>
        </p:spPr>
      </p:pic>
      <p:sp>
        <p:nvSpPr>
          <p:cNvPr id="9" name="矩形 8"/>
          <p:cNvSpPr/>
          <p:nvPr userDrawn="1"/>
        </p:nvSpPr>
        <p:spPr>
          <a:xfrm>
            <a:off x="73660" y="1229995"/>
            <a:ext cx="2119630" cy="1337945"/>
          </a:xfrm>
          <a:prstGeom prst="rect">
            <a:avLst/>
          </a:prstGeom>
          <a:noFill/>
          <a:ln w="63500" cap="flat" cmpd="thinThick" algn="ctr">
            <a:solidFill>
              <a:srgbClr val="FF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sp>
        <p:nvSpPr>
          <p:cNvPr id="10" name="矩形 9"/>
          <p:cNvSpPr/>
          <p:nvPr userDrawn="1"/>
        </p:nvSpPr>
        <p:spPr>
          <a:xfrm>
            <a:off x="73660" y="3199765"/>
            <a:ext cx="2119630" cy="433070"/>
          </a:xfrm>
          <a:prstGeom prst="rect">
            <a:avLst/>
          </a:prstGeom>
          <a:noFill/>
          <a:ln w="63500" cap="flat" cmpd="thinThick" algn="ctr">
            <a:solidFill>
              <a:srgbClr val="FF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sp>
        <p:nvSpPr>
          <p:cNvPr id="8" name="矩形 7"/>
          <p:cNvSpPr/>
          <p:nvPr/>
        </p:nvSpPr>
        <p:spPr>
          <a:xfrm>
            <a:off x="10401300" y="0"/>
            <a:ext cx="1790700" cy="6451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3"/>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rcRect t="62924"/>
          <a:stretch>
            <a:fillRect/>
          </a:stretch>
        </p:blipFill>
        <p:spPr>
          <a:xfrm>
            <a:off x="149225" y="1165860"/>
            <a:ext cx="11725275" cy="5574665"/>
          </a:xfrm>
          <a:prstGeom prst="rect">
            <a:avLst/>
          </a:prstGeom>
        </p:spPr>
      </p:pic>
      <p:sp>
        <p:nvSpPr>
          <p:cNvPr id="4" name="标题 3"/>
          <p:cNvSpPr>
            <a:spLocks noGrp="1"/>
          </p:cNvSpPr>
          <p:nvPr>
            <p:ph type="title"/>
            <p:custDataLst>
              <p:tags r:id="rId2"/>
            </p:custDataLst>
          </p:nvPr>
        </p:nvSpPr>
        <p:spPr>
          <a:xfrm>
            <a:off x="7870190" y="930275"/>
            <a:ext cx="3835400" cy="510540"/>
          </a:xfrm>
        </p:spPr>
        <p:txBody>
          <a:bodyPr>
            <a:normAutofit/>
          </a:bodyPr>
          <a:p>
            <a:pPr algn="ctr"/>
            <a:r>
              <a:rPr dirty="0"/>
              <a:t>决策曲线</a:t>
            </a:r>
            <a:endParaRPr dirty="0"/>
          </a:p>
        </p:txBody>
      </p:sp>
      <p:sp>
        <p:nvSpPr>
          <p:cNvPr id="2" name="标题 3"/>
          <p:cNvSpPr>
            <a:spLocks noGrp="1"/>
          </p:cNvSpPr>
          <p:nvPr>
            <p:custDataLst>
              <p:tags r:id="rId3"/>
            </p:custDataLst>
          </p:nvPr>
        </p:nvSpPr>
        <p:spPr>
          <a:xfrm>
            <a:off x="1494790" y="930275"/>
            <a:ext cx="3835400" cy="510540"/>
          </a:xfrm>
          <a:prstGeom prst="rect">
            <a:avLst/>
          </a:prstGeom>
        </p:spPr>
        <p:txBody>
          <a:bodyPr vert="horz" lIns="101600" tIns="38100" rIns="76200" bIns="38100" rtlCol="0" anchor="t" anchorCtr="0">
            <a:normAutofit/>
          </a:bodyPr>
          <a:lst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90204" pitchFamily="34" charset="0"/>
                <a:ea typeface="微软雅黑" panose="020B0503020204020204" pitchFamily="34" charset="-122"/>
                <a:cs typeface="+mj-cs"/>
              </a:defRPr>
            </a:lvl1pPr>
          </a:lstStyle>
          <a:p>
            <a:pPr algn="ctr"/>
            <a:r>
              <a:rPr lang="zh-CN" dirty="0"/>
              <a:t>校正</a:t>
            </a:r>
            <a:r>
              <a:rPr dirty="0"/>
              <a:t>曲线</a:t>
            </a:r>
            <a:endParaRPr dirty="0"/>
          </a:p>
        </p:txBody>
      </p:sp>
      <p:sp>
        <p:nvSpPr>
          <p:cNvPr id="3" name="矩形 2"/>
          <p:cNvSpPr/>
          <p:nvPr/>
        </p:nvSpPr>
        <p:spPr>
          <a:xfrm>
            <a:off x="10401300" y="0"/>
            <a:ext cx="1790700" cy="6451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4"/>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362327" y="239412"/>
            <a:ext cx="9626400" cy="723600"/>
          </a:xfrm>
        </p:spPr>
        <p:txBody>
          <a:bodyPr>
            <a:normAutofit/>
          </a:bodyPr>
          <a:p>
            <a:r>
              <a:rPr dirty="0"/>
              <a:t>C-index of DLRN and other predictors</a:t>
            </a:r>
            <a:endParaRPr dirty="0"/>
          </a:p>
        </p:txBody>
      </p:sp>
      <p:pic>
        <p:nvPicPr>
          <p:cNvPr id="3" name="图片 2"/>
          <p:cNvPicPr>
            <a:picLocks noChangeAspect="1"/>
          </p:cNvPicPr>
          <p:nvPr/>
        </p:nvPicPr>
        <p:blipFill>
          <a:blip r:embed="rId2"/>
          <a:stretch>
            <a:fillRect/>
          </a:stretch>
        </p:blipFill>
        <p:spPr>
          <a:xfrm>
            <a:off x="0" y="1482725"/>
            <a:ext cx="11928475" cy="4278630"/>
          </a:xfrm>
          <a:prstGeom prst="rect">
            <a:avLst/>
          </a:prstGeom>
        </p:spPr>
      </p:pic>
      <p:sp>
        <p:nvSpPr>
          <p:cNvPr id="9" name="矩形 8"/>
          <p:cNvSpPr/>
          <p:nvPr userDrawn="1"/>
        </p:nvSpPr>
        <p:spPr>
          <a:xfrm flipV="1">
            <a:off x="0" y="3067050"/>
            <a:ext cx="2119630" cy="327660"/>
          </a:xfrm>
          <a:prstGeom prst="rect">
            <a:avLst/>
          </a:prstGeom>
          <a:noFill/>
          <a:ln w="63500" cap="flat" cmpd="thinThick" algn="ctr">
            <a:solidFill>
              <a:srgbClr val="FF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sp>
        <p:nvSpPr>
          <p:cNvPr id="8" name="矩形 7"/>
          <p:cNvSpPr/>
          <p:nvPr/>
        </p:nvSpPr>
        <p:spPr>
          <a:xfrm>
            <a:off x="10401300" y="0"/>
            <a:ext cx="1790700" cy="6451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3"/>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a:xfrm>
            <a:off x="183540" y="68657"/>
            <a:ext cx="13091362" cy="728744"/>
          </a:xfrm>
        </p:spPr>
        <p:txBody>
          <a:bodyPr>
            <a:normAutofit/>
          </a:bodyPr>
          <a:p>
            <a:r>
              <a:rPr lang="zh-CN" altLang="zh-CN" dirty="0"/>
              <a:t>随访胃癌患者总体生存的Kaplan-Meier生存曲线</a:t>
            </a:r>
            <a:endParaRPr lang="zh-CN" altLang="zh-CN" dirty="0"/>
          </a:p>
        </p:txBody>
      </p:sp>
      <p:pic>
        <p:nvPicPr>
          <p:cNvPr id="2" name="图片 1"/>
          <p:cNvPicPr>
            <a:picLocks noChangeAspect="1"/>
          </p:cNvPicPr>
          <p:nvPr/>
        </p:nvPicPr>
        <p:blipFill>
          <a:blip r:embed="rId2"/>
          <a:stretch>
            <a:fillRect/>
          </a:stretch>
        </p:blipFill>
        <p:spPr>
          <a:xfrm>
            <a:off x="1412240" y="708660"/>
            <a:ext cx="8561070" cy="6149340"/>
          </a:xfrm>
          <a:prstGeom prst="rect">
            <a:avLst/>
          </a:prstGeom>
        </p:spPr>
      </p:pic>
      <p:sp>
        <p:nvSpPr>
          <p:cNvPr id="8" name="矩形 7"/>
          <p:cNvSpPr/>
          <p:nvPr/>
        </p:nvSpPr>
        <p:spPr>
          <a:xfrm>
            <a:off x="10401300" y="0"/>
            <a:ext cx="1790700" cy="6451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3"/>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14"/>
          <p:cNvSpPr>
            <a:spLocks noGrp="1"/>
          </p:cNvSpPr>
          <p:nvPr>
            <p:ph type="body" sz="quarter" idx="15"/>
            <p:custDataLst>
              <p:tags r:id="rId1"/>
            </p:custDataLst>
          </p:nvPr>
        </p:nvSpPr>
        <p:spPr>
          <a:xfrm>
            <a:off x="674370" y="1256665"/>
            <a:ext cx="11186795" cy="5304155"/>
          </a:xfrm>
        </p:spPr>
        <p:txBody>
          <a:bodyPr>
            <a:normAutofit lnSpcReduction="20000"/>
          </a:bodyPr>
          <a:p>
            <a:pPr marL="0" indent="0">
              <a:buNone/>
            </a:pPr>
            <a:endParaRPr lang="zh-CN" altLang="en-US" sz="2400" dirty="0">
              <a:latin typeface="微软雅黑" panose="020B0503020204020204" pitchFamily="34" charset="-122"/>
              <a:cs typeface="微软雅黑" panose="020B0503020204020204" pitchFamily="34" charset="-122"/>
            </a:endParaRPr>
          </a:p>
          <a:p>
            <a:pPr marL="0" indent="0">
              <a:buNone/>
            </a:pPr>
            <a:r>
              <a:rPr lang="zh-CN" altLang="en-US" sz="2000" b="1" dirty="0">
                <a:solidFill>
                  <a:srgbClr val="0070C0"/>
                </a:solidFill>
                <a:latin typeface="微软雅黑" panose="020B0503020204020204" pitchFamily="34" charset="-122"/>
                <a:cs typeface="微软雅黑" panose="020B0503020204020204" pitchFamily="34" charset="-122"/>
              </a:rPr>
              <a:t>目的</a:t>
            </a:r>
            <a:r>
              <a:rPr lang="zh-CN" altLang="en-US" sz="2000" b="1" dirty="0">
                <a:solidFill>
                  <a:srgbClr val="262626"/>
                </a:solidFill>
                <a:latin typeface="微软雅黑" panose="020B0503020204020204" pitchFamily="34" charset="-122"/>
                <a:cs typeface="微软雅黑" panose="020B0503020204020204" pitchFamily="34" charset="-122"/>
              </a:rPr>
              <a:t>：</a:t>
            </a:r>
            <a:endParaRPr lang="zh-CN" altLang="en-US" sz="2000" b="1" dirty="0">
              <a:solidFill>
                <a:srgbClr val="262626"/>
              </a:solidFill>
              <a:latin typeface="微软雅黑" panose="020B0503020204020204" pitchFamily="34" charset="-122"/>
              <a:cs typeface="微软雅黑" panose="020B0503020204020204" pitchFamily="34" charset="-122"/>
            </a:endParaRPr>
          </a:p>
          <a:p>
            <a:pPr marL="0" indent="0">
              <a:buNone/>
            </a:pPr>
            <a:r>
              <a:rPr lang="zh-CN" altLang="en-US" sz="2000" b="1" dirty="0">
                <a:solidFill>
                  <a:srgbClr val="262626"/>
                </a:solidFill>
                <a:latin typeface="微软雅黑" panose="020B0503020204020204" pitchFamily="34" charset="-122"/>
                <a:cs typeface="微软雅黑" panose="020B0503020204020204" pitchFamily="34" charset="-122"/>
              </a:rPr>
              <a:t>       ①</a:t>
            </a:r>
            <a:r>
              <a:rPr lang="zh-CN" altLang="en-US" sz="2000" dirty="0">
                <a:latin typeface="微软雅黑" panose="020B0503020204020204" pitchFamily="34" charset="-122"/>
                <a:cs typeface="微软雅黑" panose="020B0503020204020204" pitchFamily="34" charset="-122"/>
                <a:sym typeface="+mn-ea"/>
              </a:rPr>
              <a:t>鉴定的影像组学特征可作为浸润性乳腺癌患者无病生存(DFS)风险分层的生物标志物</a:t>
            </a:r>
            <a:endParaRPr lang="zh-CN" altLang="en-US" sz="2000" dirty="0">
              <a:latin typeface="微软雅黑" panose="020B0503020204020204" pitchFamily="34" charset="-122"/>
              <a:cs typeface="微软雅黑" panose="020B0503020204020204" pitchFamily="34" charset="-122"/>
            </a:endParaRPr>
          </a:p>
          <a:p>
            <a:pPr marL="0" indent="0">
              <a:buNone/>
            </a:pPr>
            <a:r>
              <a:rPr lang="zh-CN" altLang="en-US" sz="2000" dirty="0">
                <a:latin typeface="微软雅黑" panose="020B0503020204020204" pitchFamily="34" charset="-122"/>
                <a:cs typeface="微软雅黑" panose="020B0503020204020204" pitchFamily="34" charset="-122"/>
              </a:rPr>
              <a:t>       ②建立：</a:t>
            </a:r>
            <a:r>
              <a:rPr lang="zh-CN" altLang="en-US" sz="2000" dirty="0">
                <a:latin typeface="微软雅黑" panose="020B0503020204020204" pitchFamily="34" charset="-122"/>
                <a:cs typeface="微软雅黑" panose="020B0503020204020204" pitchFamily="34" charset="-122"/>
                <a:sym typeface="+mn-ea"/>
              </a:rPr>
              <a:t>结合影像组学特征、MRI和临床病理表现的</a:t>
            </a:r>
            <a:r>
              <a:rPr lang="en-US" altLang="zh-CN" sz="2000" dirty="0">
                <a:solidFill>
                  <a:srgbClr val="262626"/>
                </a:solidFill>
                <a:ea typeface="汉仪旗黑-85S" charset="0"/>
                <a:sym typeface="+mn-ea"/>
              </a:rPr>
              <a:t>Nomogram</a:t>
            </a:r>
            <a:r>
              <a:rPr lang="zh-CN" altLang="en-US" sz="2000" dirty="0">
                <a:latin typeface="微软雅黑" panose="020B0503020204020204" pitchFamily="34" charset="-122"/>
                <a:cs typeface="微软雅黑" panose="020B0503020204020204" pitchFamily="34" charset="-122"/>
              </a:rPr>
              <a:t>，评估浸润性乳腺癌患者的无病生存(DFS)。</a:t>
            </a:r>
            <a:endParaRPr lang="zh-CN" altLang="en-US" sz="2000" dirty="0">
              <a:latin typeface="微软雅黑" panose="020B0503020204020204" pitchFamily="34" charset="-122"/>
              <a:cs typeface="微软雅黑" panose="020B0503020204020204" pitchFamily="34" charset="-122"/>
            </a:endParaRPr>
          </a:p>
          <a:p>
            <a:pPr marL="0" indent="0">
              <a:buNone/>
            </a:pPr>
            <a:r>
              <a:rPr lang="zh-CN" altLang="en-US" sz="2000" b="1" dirty="0">
                <a:solidFill>
                  <a:srgbClr val="0070C0"/>
                </a:solidFill>
                <a:latin typeface="微软雅黑" panose="020B0503020204020204" pitchFamily="34" charset="-122"/>
                <a:cs typeface="微软雅黑" panose="020B0503020204020204" pitchFamily="34" charset="-122"/>
              </a:rPr>
              <a:t>数据</a:t>
            </a:r>
            <a:r>
              <a:rPr lang="en-US" altLang="zh-CN" sz="2000" b="1" dirty="0">
                <a:solidFill>
                  <a:srgbClr val="0070C0"/>
                </a:solidFill>
                <a:latin typeface="微软雅黑" panose="020B0503020204020204" pitchFamily="34" charset="-122"/>
                <a:cs typeface="微软雅黑" panose="020B0503020204020204" pitchFamily="34" charset="-122"/>
              </a:rPr>
              <a:t>294</a:t>
            </a:r>
            <a:endParaRPr lang="zh-CN" altLang="en-US" sz="2000" dirty="0">
              <a:solidFill>
                <a:srgbClr val="262626"/>
              </a:solidFill>
              <a:latin typeface="微软雅黑" panose="020B0503020204020204" pitchFamily="34" charset="-122"/>
              <a:cs typeface="微软雅黑" panose="020B0503020204020204" pitchFamily="34" charset="-122"/>
            </a:endParaRPr>
          </a:p>
          <a:p>
            <a:pPr marL="0" indent="0">
              <a:buNone/>
            </a:pPr>
            <a:r>
              <a:rPr lang="zh-CN" altLang="en-US" sz="2000" dirty="0">
                <a:solidFill>
                  <a:srgbClr val="262626"/>
                </a:solidFill>
                <a:latin typeface="微软雅黑" panose="020B0503020204020204" pitchFamily="34" charset="-122"/>
                <a:cs typeface="微软雅黑" panose="020B0503020204020204" pitchFamily="34" charset="-122"/>
              </a:rPr>
              <a:t>      </a:t>
            </a:r>
            <a:r>
              <a:rPr lang="en-US" sz="2000" dirty="0">
                <a:solidFill>
                  <a:srgbClr val="262626"/>
                </a:solidFill>
                <a:latin typeface="微软雅黑" panose="020B0503020204020204" pitchFamily="34" charset="-122"/>
                <a:cs typeface="微软雅黑" panose="020B0503020204020204" pitchFamily="34" charset="-122"/>
              </a:rPr>
              <a:t>2</a:t>
            </a:r>
            <a:r>
              <a:rPr sz="2000" dirty="0">
                <a:solidFill>
                  <a:srgbClr val="262626"/>
                </a:solidFill>
                <a:latin typeface="微软雅黑" panose="020B0503020204020204" pitchFamily="34" charset="-122"/>
                <a:cs typeface="微软雅黑" panose="020B0503020204020204" pitchFamily="34" charset="-122"/>
              </a:rPr>
              <a:t>94例浸润性乳腺癌患者</a:t>
            </a:r>
            <a:endParaRPr sz="2000" dirty="0">
              <a:solidFill>
                <a:srgbClr val="262626"/>
              </a:solidFill>
              <a:latin typeface="微软雅黑" panose="020B0503020204020204" pitchFamily="34" charset="-122"/>
              <a:cs typeface="微软雅黑" panose="020B0503020204020204" pitchFamily="34" charset="-122"/>
            </a:endParaRPr>
          </a:p>
          <a:p>
            <a:pPr marL="0" indent="0">
              <a:buNone/>
            </a:pPr>
            <a:r>
              <a:rPr lang="zh-CN" altLang="en-US" sz="2000" dirty="0">
                <a:solidFill>
                  <a:srgbClr val="262626"/>
                </a:solidFill>
                <a:latin typeface="微软雅黑" panose="020B0503020204020204" pitchFamily="34" charset="-122"/>
                <a:cs typeface="微软雅黑" panose="020B0503020204020204" pitchFamily="34" charset="-122"/>
              </a:rPr>
              <a:t>      </a:t>
            </a:r>
            <a:r>
              <a:rPr sz="2000" dirty="0">
                <a:solidFill>
                  <a:srgbClr val="262626"/>
                </a:solidFill>
                <a:latin typeface="微软雅黑" panose="020B0503020204020204" pitchFamily="34" charset="-122"/>
                <a:cs typeface="微软雅黑" panose="020B0503020204020204" pitchFamily="34" charset="-122"/>
              </a:rPr>
              <a:t>术前动态增强(DCE)MRI图像</a:t>
            </a:r>
            <a:endParaRPr lang="zh-CN" altLang="en-US" sz="2000" dirty="0">
              <a:solidFill>
                <a:srgbClr val="262626"/>
              </a:solidFill>
              <a:latin typeface="微软雅黑" panose="020B0503020204020204" pitchFamily="34" charset="-122"/>
              <a:cs typeface="微软雅黑" panose="020B0503020204020204" pitchFamily="34" charset="-122"/>
            </a:endParaRPr>
          </a:p>
          <a:p>
            <a:pPr marL="0" indent="0">
              <a:buNone/>
            </a:pPr>
            <a:r>
              <a:rPr lang="zh-CN" altLang="en-US" sz="2000" b="1" dirty="0">
                <a:solidFill>
                  <a:srgbClr val="0070C0"/>
                </a:solidFill>
                <a:latin typeface="微软雅黑" panose="020B0503020204020204" pitchFamily="34" charset="-122"/>
                <a:cs typeface="微软雅黑" panose="020B0503020204020204" pitchFamily="34" charset="-122"/>
              </a:rPr>
              <a:t>结论</a:t>
            </a:r>
            <a:r>
              <a:rPr lang="zh-CN" altLang="en-US" sz="2000" b="1" dirty="0">
                <a:latin typeface="微软雅黑" panose="020B0503020204020204" pitchFamily="34" charset="-122"/>
                <a:cs typeface="微软雅黑" panose="020B0503020204020204" pitchFamily="34" charset="-122"/>
              </a:rPr>
              <a:t>：</a:t>
            </a:r>
            <a:endParaRPr lang="zh-CN" altLang="en-US" sz="2000" b="1" dirty="0">
              <a:latin typeface="微软雅黑" panose="020B0503020204020204" pitchFamily="34" charset="-122"/>
              <a:cs typeface="微软雅黑" panose="020B0503020204020204" pitchFamily="34" charset="-122"/>
            </a:endParaRPr>
          </a:p>
          <a:p>
            <a:pPr marL="0" indent="0">
              <a:buNone/>
            </a:pPr>
            <a:r>
              <a:rPr lang="zh-CN" altLang="en-US" sz="2000" dirty="0">
                <a:latin typeface="微软雅黑" panose="020B0503020204020204" pitchFamily="34" charset="-122"/>
                <a:cs typeface="微软雅黑" panose="020B0503020204020204" pitchFamily="34" charset="-122"/>
              </a:rPr>
              <a:t>      影像</a:t>
            </a:r>
            <a:r>
              <a:rPr sz="2000" dirty="0"/>
              <a:t>组学特征是判断浸润性乳腺癌DFS的一个独立的生物标志物。</a:t>
            </a:r>
            <a:endParaRPr sz="2000" dirty="0"/>
          </a:p>
          <a:p>
            <a:pPr marL="0" indent="0">
              <a:buNone/>
            </a:pPr>
            <a:r>
              <a:rPr sz="2000" dirty="0"/>
              <a:t>      结合放射组学名义图，改进了个体化DFS估计</a:t>
            </a:r>
            <a:r>
              <a:rPr lang="zh-CN" altLang="en-US" sz="2000" dirty="0">
                <a:latin typeface="微软雅黑" panose="020B0503020204020204" pitchFamily="34" charset="-122"/>
                <a:cs typeface="微软雅黑" panose="020B0503020204020204" pitchFamily="34" charset="-122"/>
              </a:rPr>
              <a:t>。</a:t>
            </a:r>
            <a:endParaRPr lang="zh-CN" altLang="en-US" sz="2000" dirty="0">
              <a:latin typeface="微软雅黑" panose="020B0503020204020204" pitchFamily="34" charset="-122"/>
              <a:cs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781685" y="0"/>
            <a:ext cx="11361420" cy="1407795"/>
          </a:xfrm>
          <a:prstGeom prst="rect">
            <a:avLst/>
          </a:prstGeom>
        </p:spPr>
      </p:pic>
      <p:sp>
        <p:nvSpPr>
          <p:cNvPr id="11" name="燕尾形箭头 10"/>
          <p:cNvSpPr/>
          <p:nvPr userDrawn="1"/>
        </p:nvSpPr>
        <p:spPr>
          <a:xfrm>
            <a:off x="-45965" y="203"/>
            <a:ext cx="827373" cy="744635"/>
          </a:xfrm>
          <a:prstGeom prst="notchedRightArrow">
            <a:avLst/>
          </a:prstGeom>
          <a:solidFill>
            <a:srgbClr val="FF0000">
              <a:alpha val="100000"/>
            </a:srgbClr>
          </a:solidFill>
          <a:ln w="12700" cap="flat" cmpd="sng" algn="ctr">
            <a:solidFill>
              <a:srgbClr val="AEB5C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r>
              <a:rPr lang="en-US" altLang="zh-CN">
                <a:solidFill>
                  <a:srgbClr val="000000"/>
                </a:solidFill>
              </a:rPr>
              <a:t>3</a:t>
            </a:r>
            <a:endParaRPr lang="zh-CN" altLang="en-US">
              <a:solidFill>
                <a:srgbClr val="000000"/>
              </a:solidFill>
            </a:endParaRPr>
          </a:p>
        </p:txBody>
      </p:sp>
      <p:sp>
        <p:nvSpPr>
          <p:cNvPr id="17" name="矩形 16"/>
          <p:cNvSpPr/>
          <p:nvPr userDrawn="1"/>
        </p:nvSpPr>
        <p:spPr>
          <a:xfrm>
            <a:off x="541655" y="3389630"/>
            <a:ext cx="1349375" cy="617220"/>
          </a:xfrm>
          <a:prstGeom prst="rect">
            <a:avLst/>
          </a:prstGeom>
          <a:noFill/>
          <a:ln w="63500" cap="flat" cmpd="thinThick" algn="ctr">
            <a:solidFill>
              <a:srgbClr val="00B0F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sp>
        <p:nvSpPr>
          <p:cNvPr id="18" name="矩形 17"/>
          <p:cNvSpPr/>
          <p:nvPr userDrawn="1"/>
        </p:nvSpPr>
        <p:spPr>
          <a:xfrm>
            <a:off x="541655" y="4880610"/>
            <a:ext cx="1349375" cy="505460"/>
          </a:xfrm>
          <a:prstGeom prst="rect">
            <a:avLst/>
          </a:prstGeom>
          <a:noFill/>
          <a:ln w="63500" cap="flat" cmpd="thinThick" algn="ctr">
            <a:solidFill>
              <a:srgbClr val="00B0F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sp>
        <p:nvSpPr>
          <p:cNvPr id="19" name="矩形 18"/>
          <p:cNvSpPr/>
          <p:nvPr userDrawn="1"/>
        </p:nvSpPr>
        <p:spPr>
          <a:xfrm>
            <a:off x="541655" y="1718945"/>
            <a:ext cx="1056005" cy="505460"/>
          </a:xfrm>
          <a:prstGeom prst="rect">
            <a:avLst/>
          </a:prstGeom>
          <a:noFill/>
          <a:ln w="63500" cap="flat" cmpd="thinThick" algn="ctr">
            <a:solidFill>
              <a:srgbClr val="00B0F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spTree>
    <p:custDataLst>
      <p:tags r:id="rId3"/>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73660" y="0"/>
            <a:ext cx="5902325" cy="5887085"/>
          </a:xfrm>
          <a:prstGeom prst="rect">
            <a:avLst/>
          </a:prstGeom>
        </p:spPr>
      </p:pic>
      <p:pic>
        <p:nvPicPr>
          <p:cNvPr id="3" name="图片 2"/>
          <p:cNvPicPr>
            <a:picLocks noChangeAspect="1"/>
          </p:cNvPicPr>
          <p:nvPr/>
        </p:nvPicPr>
        <p:blipFill>
          <a:blip r:embed="rId2"/>
          <a:stretch>
            <a:fillRect/>
          </a:stretch>
        </p:blipFill>
        <p:spPr>
          <a:xfrm>
            <a:off x="5975985" y="0"/>
            <a:ext cx="6216015" cy="6522085"/>
          </a:xfrm>
          <a:prstGeom prst="rect">
            <a:avLst/>
          </a:prstGeom>
        </p:spPr>
      </p:pic>
      <p:sp>
        <p:nvSpPr>
          <p:cNvPr id="4" name="矩形 3"/>
          <p:cNvSpPr/>
          <p:nvPr userDrawn="1"/>
        </p:nvSpPr>
        <p:spPr>
          <a:xfrm>
            <a:off x="-20320" y="705485"/>
            <a:ext cx="1208405" cy="1807210"/>
          </a:xfrm>
          <a:prstGeom prst="rect">
            <a:avLst/>
          </a:prstGeom>
          <a:noFill/>
          <a:ln w="63500" cap="flat" cmpd="thinThick" algn="ctr">
            <a:solidFill>
              <a:srgbClr val="FF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sp>
        <p:nvSpPr>
          <p:cNvPr id="6" name="矩形 5"/>
          <p:cNvSpPr/>
          <p:nvPr userDrawn="1"/>
        </p:nvSpPr>
        <p:spPr>
          <a:xfrm>
            <a:off x="0" y="3537585"/>
            <a:ext cx="2292350" cy="2349500"/>
          </a:xfrm>
          <a:prstGeom prst="rect">
            <a:avLst/>
          </a:prstGeom>
          <a:noFill/>
          <a:ln w="63500" cap="flat" cmpd="thinThick" algn="ctr">
            <a:solidFill>
              <a:srgbClr val="FF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spTree>
    <p:custDataLst>
      <p:tags r:id="rId3"/>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custDataLst>
              <p:tags r:id="rId1"/>
            </p:custDataLst>
          </p:nvPr>
        </p:nvSpPr>
        <p:spPr>
          <a:xfrm>
            <a:off x="1599502" y="1802878"/>
            <a:ext cx="4289661" cy="1340090"/>
          </a:xfrm>
        </p:spPr>
        <p:txBody>
          <a:bodyPr>
            <a:normAutofit/>
          </a:bodyPr>
          <a:lstStyle/>
          <a:p>
            <a:r>
              <a:rPr lang="en-US" altLang="zh-CN" dirty="0"/>
              <a:t>Thanks.</a:t>
            </a:r>
            <a:endParaRPr lang="en-US" altLang="zh-CN" dirty="0"/>
          </a:p>
        </p:txBody>
      </p:sp>
      <p:sp>
        <p:nvSpPr>
          <p:cNvPr id="2" name="标题 4"/>
          <p:cNvSpPr>
            <a:spLocks noGrp="1"/>
          </p:cNvSpPr>
          <p:nvPr>
            <p:custDataLst>
              <p:tags r:id="rId2"/>
            </p:custDataLst>
          </p:nvPr>
        </p:nvSpPr>
        <p:spPr>
          <a:xfrm>
            <a:off x="1599638" y="3216902"/>
            <a:ext cx="4289661" cy="1340090"/>
          </a:xfrm>
          <a:prstGeom prst="rect">
            <a:avLst/>
          </a:prstGeom>
        </p:spPr>
        <p:txBody>
          <a:bodyPr vert="horz" lIns="90000" tIns="46800" rIns="90000" bIns="46800" rtlCol="0" anchor="ctr" anchorCtr="0">
            <a:normAutofit/>
          </a:bodyPr>
          <a:lstStyle>
            <a:lvl1pPr marL="0" indent="0" algn="ctr" defTabSz="914400" rtl="0" eaLnBrk="1" fontAlgn="auto" latinLnBrk="0" hangingPunct="1">
              <a:lnSpc>
                <a:spcPct val="100000"/>
              </a:lnSpc>
              <a:spcBef>
                <a:spcPct val="0"/>
              </a:spcBef>
              <a:buFont typeface="Arial" panose="020B0604020202090204" pitchFamily="34" charset="0"/>
              <a:buNone/>
              <a:defRPr sz="6000" b="1" u="none" strike="noStrike" kern="1200" cap="none" spc="200" normalizeH="0" baseline="0">
                <a:solidFill>
                  <a:schemeClr val="bg1"/>
                </a:solidFill>
                <a:uFillTx/>
                <a:latin typeface="Arial" panose="020B0604020202090204" pitchFamily="34" charset="0"/>
                <a:ea typeface="汉仪旗黑-85S" panose="00020600040101010101" pitchFamily="18" charset="-122"/>
                <a:cs typeface="+mj-cs"/>
              </a:defRPr>
            </a:lvl1pPr>
          </a:lstStyle>
          <a:p>
            <a:r>
              <a:rPr lang="zh-CN" altLang="en-US" dirty="0">
                <a:solidFill>
                  <a:srgbClr val="FFFFFF"/>
                </a:solidFill>
                <a:ea typeface="汉仪旗黑-85S" charset="0"/>
              </a:rPr>
              <a:t>期待合作</a:t>
            </a:r>
            <a:r>
              <a:rPr lang="zh-CN" altLang="en-US" dirty="0"/>
              <a:t>！</a:t>
            </a:r>
            <a:endParaRPr lang="en-US" altLang="zh-CN" dirty="0"/>
          </a:p>
        </p:txBody>
      </p:sp>
      <p:sp>
        <p:nvSpPr>
          <p:cNvPr id="8" name="矩形 7"/>
          <p:cNvSpPr/>
          <p:nvPr/>
        </p:nvSpPr>
        <p:spPr>
          <a:xfrm>
            <a:off x="10401300" y="0"/>
            <a:ext cx="1790700" cy="6451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normAutofit/>
          </a:bodyPr>
          <a:lstStyle/>
          <a:p>
            <a:r>
              <a:rPr lang="en-US" altLang="zh-CN" dirty="0">
                <a:solidFill>
                  <a:srgbClr val="262626"/>
                </a:solidFill>
                <a:ea typeface="汉仪旗黑-85S" charset="0"/>
              </a:rPr>
              <a:t>Nomogram</a:t>
            </a:r>
            <a:endParaRPr lang="zh-CN" altLang="en-US" dirty="0"/>
          </a:p>
        </p:txBody>
      </p:sp>
      <p:sp>
        <p:nvSpPr>
          <p:cNvPr id="6" name="文本占位符 5"/>
          <p:cNvSpPr>
            <a:spLocks noGrp="1"/>
          </p:cNvSpPr>
          <p:nvPr>
            <p:ph type="body" idx="1"/>
            <p:custDataLst>
              <p:tags r:id="rId2"/>
            </p:custDataLst>
          </p:nvPr>
        </p:nvSpPr>
        <p:spPr/>
        <p:txBody>
          <a:bodyPr>
            <a:normAutofit/>
          </a:bodyPr>
          <a:lstStyle/>
          <a:p>
            <a:pPr lvl="0"/>
            <a:r>
              <a:rPr lang="zh-CN" altLang="en-US" dirty="0">
                <a:solidFill>
                  <a:srgbClr val="262626"/>
                </a:solidFill>
                <a:ea typeface="微软雅黑" panose="020B0503020204020204" pitchFamily="34" charset="-122"/>
              </a:rPr>
              <a:t>介绍、基本原理、示范</a:t>
            </a:r>
            <a:endParaRPr lang="zh-CN" altLang="en-US" dirty="0"/>
          </a:p>
        </p:txBody>
      </p:sp>
      <p:sp>
        <p:nvSpPr>
          <p:cNvPr id="2" name="文本框 1"/>
          <p:cNvSpPr txBox="1"/>
          <p:nvPr userDrawn="1"/>
        </p:nvSpPr>
        <p:spPr>
          <a:xfrm>
            <a:off x="4541952" y="2363099"/>
            <a:ext cx="3098800" cy="1568450"/>
          </a:xfrm>
          <a:prstGeom prst="rect">
            <a:avLst/>
          </a:prstGeom>
        </p:spPr>
        <p:txBody>
          <a:bodyPr wrap="square" rtlCol="0" anchor="ctr">
            <a:spAutoFit/>
          </a:bodyPr>
          <a:p>
            <a:pPr>
              <a:lnSpc>
                <a:spcPct val="120000"/>
              </a:lnSpc>
            </a:pPr>
            <a:r>
              <a:rPr lang="en-US" altLang="zh-CN" sz="8000"/>
              <a:t>01</a:t>
            </a:r>
            <a:endParaRPr lang="zh-CN" altLang="en-US"/>
          </a:p>
        </p:txBody>
      </p:sp>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235254" y="276060"/>
            <a:ext cx="9626400" cy="723600"/>
          </a:xfrm>
        </p:spPr>
        <p:txBody>
          <a:bodyPr>
            <a:normAutofit/>
          </a:bodyPr>
          <a:lstStyle/>
          <a:p>
            <a:r>
              <a:rPr lang="en-US" altLang="zh-CN" dirty="0">
                <a:gradFill>
                  <a:gsLst>
                    <a:gs pos="0">
                      <a:srgbClr val="007BD3"/>
                    </a:gs>
                    <a:gs pos="100000">
                      <a:srgbClr val="034373"/>
                    </a:gs>
                  </a:gsLst>
                  <a:lin ang="5400000" scaled="0"/>
                </a:gradFill>
                <a:ea typeface="微软雅黑" panose="020B0503020204020204" pitchFamily="34" charset="-122"/>
              </a:rPr>
              <a:t>1.1 Nomogram</a:t>
            </a:r>
            <a:r>
              <a:rPr lang="zh-CN" altLang="en-US" dirty="0">
                <a:gradFill>
                  <a:gsLst>
                    <a:gs pos="0">
                      <a:srgbClr val="007BD3"/>
                    </a:gs>
                    <a:gs pos="100000">
                      <a:srgbClr val="034373"/>
                    </a:gs>
                  </a:gsLst>
                  <a:lin ang="5400000" scaled="0"/>
                </a:gradFill>
                <a:ea typeface="微软雅黑" panose="020B0503020204020204" pitchFamily="34" charset="-122"/>
              </a:rPr>
              <a:t>介绍</a:t>
            </a:r>
            <a:endParaRPr lang="zh-CN" altLang="en-US" dirty="0">
              <a:gradFill>
                <a:gsLst>
                  <a:gs pos="0">
                    <a:srgbClr val="007BD3"/>
                  </a:gs>
                  <a:gs pos="100000">
                    <a:srgbClr val="034373"/>
                  </a:gs>
                </a:gsLst>
                <a:lin ang="5400000" scaled="0"/>
              </a:gradFill>
              <a:ea typeface="微软雅黑" panose="020B0503020204020204" pitchFamily="34" charset="-122"/>
            </a:endParaRPr>
          </a:p>
        </p:txBody>
      </p:sp>
      <p:sp>
        <p:nvSpPr>
          <p:cNvPr id="2" name="内容占位符 1"/>
          <p:cNvSpPr/>
          <p:nvPr>
            <p:ph sz="quarter" idx="13"/>
          </p:nvPr>
        </p:nvSpPr>
        <p:spPr>
          <a:xfrm>
            <a:off x="284984" y="1438069"/>
            <a:ext cx="11491287" cy="2059239"/>
          </a:xfrm>
        </p:spPr>
        <p:txBody>
          <a:bodyPr>
            <a:normAutofit lnSpcReduction="20000"/>
          </a:bodyPr>
          <a:p>
            <a:pPr>
              <a:buNone/>
            </a:pPr>
            <a:r>
              <a:rPr lang="en-US" altLang="zh-CN" sz="2400" b="1">
                <a:solidFill>
                  <a:srgbClr val="262626"/>
                </a:solidFill>
                <a:latin typeface="Times New Roman" panose="02020503050405090304" charset="0"/>
                <a:ea typeface="Times New Roman" panose="02020503050405090304" charset="0"/>
              </a:rPr>
              <a:t>       </a:t>
            </a:r>
            <a:r>
              <a:rPr lang="en-US" altLang="zh-CN" sz="2220">
                <a:solidFill>
                  <a:srgbClr val="262626"/>
                </a:solidFill>
                <a:latin typeface="Times New Roman" panose="02020503050405090304" charset="0"/>
                <a:ea typeface="Times New Roman" panose="02020503050405090304" charset="0"/>
              </a:rPr>
              <a:t> Nomogram</a:t>
            </a:r>
            <a:r>
              <a:rPr lang="zh-CN" altLang="en-US" sz="2220">
                <a:solidFill>
                  <a:srgbClr val="262626"/>
                </a:solidFill>
                <a:latin typeface="楷体" panose="02010609060101010101" charset="-122"/>
                <a:ea typeface="楷体" panose="02010609060101010101" charset="-122"/>
              </a:rPr>
              <a:t>，诺莫图，目的：</a:t>
            </a:r>
            <a:r>
              <a:rPr lang="zh-CN" altLang="en-US" sz="2220">
                <a:solidFill>
                  <a:srgbClr val="262626"/>
                </a:solidFill>
                <a:latin typeface="楷体" panose="02010609060101010101" charset="-122"/>
                <a:ea typeface="楷体" panose="02010609060101010101" charset="-122"/>
                <a:sym typeface="+mn-ea"/>
              </a:rPr>
              <a:t>以绘图的方法来阐述不同变量之间的关系，</a:t>
            </a:r>
            <a:r>
              <a:rPr lang="zh-CN" altLang="en-US" sz="2220">
                <a:solidFill>
                  <a:srgbClr val="262626"/>
                </a:solidFill>
                <a:latin typeface="楷体" panose="02010609060101010101" charset="-122"/>
                <a:ea typeface="楷体" panose="02010609060101010101" charset="-122"/>
              </a:rPr>
              <a:t>基于多个变量的值预测一定的临床事件发生的概率。</a:t>
            </a:r>
            <a:endParaRPr lang="zh-CN" altLang="en-US" sz="2220">
              <a:solidFill>
                <a:srgbClr val="262626"/>
              </a:solidFill>
              <a:latin typeface="楷体" panose="02010609060101010101" charset="-122"/>
              <a:ea typeface="楷体" panose="02010609060101010101" charset="-122"/>
            </a:endParaRPr>
          </a:p>
          <a:p>
            <a:pPr>
              <a:buNone/>
            </a:pPr>
            <a:r>
              <a:rPr lang="zh-CN" altLang="en-US" sz="2220">
                <a:solidFill>
                  <a:srgbClr val="262626"/>
                </a:solidFill>
                <a:latin typeface="楷体" panose="02010609060101010101" charset="-122"/>
                <a:ea typeface="楷体" panose="02010609060101010101" charset="-122"/>
              </a:rPr>
              <a:t>     </a:t>
            </a:r>
            <a:r>
              <a:rPr lang="en-US" altLang="zh-CN" sz="2220">
                <a:solidFill>
                  <a:srgbClr val="262626"/>
                </a:solidFill>
                <a:latin typeface="Times New Roman" panose="02020503050405090304" charset="0"/>
                <a:ea typeface="楷体" panose="02010609060101010101" charset="-122"/>
                <a:cs typeface="Times New Roman" panose="02020503050405090304" charset="0"/>
              </a:rPr>
              <a:t>Nomogram</a:t>
            </a:r>
            <a:r>
              <a:rPr lang="zh-CN" altLang="en-US" sz="2220">
                <a:solidFill>
                  <a:srgbClr val="262626"/>
                </a:solidFill>
                <a:latin typeface="楷体" panose="02010609060101010101" charset="-122"/>
                <a:ea typeface="楷体" panose="02010609060101010101" charset="-122"/>
              </a:rPr>
              <a:t>将复杂的回归方程，转变简单且可视化的图形，使预测模型的结果更具有可读性，</a:t>
            </a:r>
            <a:r>
              <a:rPr lang="zh-CN" altLang="en-US" sz="2220" b="1">
                <a:solidFill>
                  <a:srgbClr val="C00000"/>
                </a:solidFill>
                <a:latin typeface="楷体" panose="02010609060101010101" charset="-122"/>
                <a:ea typeface="楷体" panose="02010609060101010101" charset="-122"/>
              </a:rPr>
              <a:t>在医学领域的临床实践中有很大的价值。</a:t>
            </a:r>
            <a:endParaRPr lang="zh-CN" altLang="en-US" sz="2220" b="1">
              <a:solidFill>
                <a:srgbClr val="C00000"/>
              </a:solidFill>
              <a:latin typeface="楷体" panose="02010609060101010101" charset="-122"/>
              <a:ea typeface="楷体" panose="02010609060101010101" charset="-122"/>
            </a:endParaRPr>
          </a:p>
        </p:txBody>
      </p:sp>
      <p:sp>
        <p:nvSpPr>
          <p:cNvPr id="5" name="标题 2"/>
          <p:cNvSpPr>
            <a:spLocks noGrp="1"/>
          </p:cNvSpPr>
          <p:nvPr>
            <p:custDataLst>
              <p:tags r:id="rId2"/>
            </p:custDataLst>
          </p:nvPr>
        </p:nvSpPr>
        <p:spPr>
          <a:xfrm>
            <a:off x="284900" y="3781366"/>
            <a:ext cx="9626400" cy="723600"/>
          </a:xfrm>
          <a:prstGeom prst="rect">
            <a:avLst/>
          </a:prstGeom>
        </p:spPr>
        <p:txBody>
          <a:bodyPr vert="horz" lIns="101600" tIns="38100" rIns="76200" bIns="38100" rtlCol="0" anchor="ctr" anchorCtr="0">
            <a:normAutofit/>
          </a:bodyPr>
          <a:lstStyle>
            <a:lvl1pPr algn="l" defTabSz="914400" rtl="0" eaLnBrk="1" fontAlgn="auto" latinLnBrk="0" hangingPunct="1">
              <a:lnSpc>
                <a:spcPct val="100000"/>
              </a:lnSpc>
              <a:spcBef>
                <a:spcPct val="0"/>
              </a:spcBef>
              <a:buNone/>
              <a:defRPr sz="3200" b="1" u="none" strike="noStrike" kern="1200" cap="none" spc="200" normalizeH="0" baseline="0">
                <a:solidFill>
                  <a:schemeClr val="tx1">
                    <a:lumMod val="85000"/>
                    <a:lumOff val="15000"/>
                  </a:schemeClr>
                </a:solidFill>
                <a:uFillTx/>
                <a:latin typeface="Arial" panose="020B0604020202090204" pitchFamily="34" charset="0"/>
                <a:ea typeface="微软雅黑" panose="020B0503020204020204" pitchFamily="34" charset="-122"/>
                <a:cs typeface="+mj-cs"/>
              </a:defRPr>
            </a:lvl1pPr>
          </a:lstStyle>
          <a:p>
            <a:r>
              <a:rPr lang="en-US" altLang="zh-CN" dirty="0">
                <a:gradFill>
                  <a:gsLst>
                    <a:gs pos="0">
                      <a:srgbClr val="007BD3"/>
                    </a:gs>
                    <a:gs pos="100000">
                      <a:srgbClr val="034373"/>
                    </a:gs>
                  </a:gsLst>
                  <a:lin ang="5400000" scaled="0"/>
                </a:gradFill>
                <a:ea typeface="微软雅黑" panose="020B0503020204020204" pitchFamily="34" charset="-122"/>
              </a:rPr>
              <a:t>1.2 </a:t>
            </a:r>
            <a:r>
              <a:rPr lang="zh-CN" altLang="en-US" dirty="0">
                <a:gradFill>
                  <a:gsLst>
                    <a:gs pos="0">
                      <a:srgbClr val="007BD3"/>
                    </a:gs>
                    <a:gs pos="100000">
                      <a:srgbClr val="034373"/>
                    </a:gs>
                  </a:gsLst>
                  <a:lin ang="5400000" scaled="0"/>
                </a:gradFill>
                <a:ea typeface="微软雅黑" panose="020B0503020204020204" pitchFamily="34" charset="-122"/>
              </a:rPr>
              <a:t>基本原理</a:t>
            </a:r>
            <a:endParaRPr lang="zh-CN" altLang="en-US" dirty="0">
              <a:gradFill>
                <a:gsLst>
                  <a:gs pos="0">
                    <a:srgbClr val="007BD3"/>
                  </a:gs>
                  <a:gs pos="100000">
                    <a:srgbClr val="034373"/>
                  </a:gs>
                </a:gsLst>
                <a:lin ang="5400000" scaled="0"/>
              </a:gradFill>
              <a:ea typeface="微软雅黑" panose="020B0503020204020204" pitchFamily="34" charset="-122"/>
            </a:endParaRPr>
          </a:p>
        </p:txBody>
      </p:sp>
      <p:sp>
        <p:nvSpPr>
          <p:cNvPr id="6" name="内容占位符 1"/>
          <p:cNvSpPr/>
          <p:nvPr/>
        </p:nvSpPr>
        <p:spPr>
          <a:xfrm>
            <a:off x="350520" y="4928870"/>
            <a:ext cx="11426825" cy="1454785"/>
          </a:xfrm>
          <a:prstGeom prst="rect">
            <a:avLst/>
          </a:prstGeom>
        </p:spPr>
        <p:txBody>
          <a:bodyPr vert="horz" lIns="101600" tIns="0" rIns="82550" bIns="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buNone/>
            </a:pPr>
            <a:r>
              <a:rPr lang="en-US" altLang="zh-CN" sz="2400" b="1">
                <a:solidFill>
                  <a:srgbClr val="262626"/>
                </a:solidFill>
                <a:latin typeface="黑体" panose="02010609060101010101" charset="-122"/>
                <a:ea typeface="黑体" panose="02010609060101010101" charset="-122"/>
              </a:rPr>
              <a:t>    </a:t>
            </a:r>
            <a:r>
              <a:rPr lang="en-US" altLang="zh-CN" sz="2105">
                <a:solidFill>
                  <a:srgbClr val="262626"/>
                </a:solidFill>
                <a:latin typeface="楷体" panose="02010609060101010101" charset="-122"/>
                <a:ea typeface="楷体" panose="02010609060101010101" charset="-122"/>
              </a:rPr>
              <a:t>构建多因素回归模型，根据模型中各影响因素对结局变量的影响程度</a:t>
            </a:r>
            <a:r>
              <a:rPr lang="zh-CN" altLang="en-US" sz="2105">
                <a:solidFill>
                  <a:srgbClr val="262626"/>
                </a:solidFill>
                <a:latin typeface="楷体" panose="02010609060101010101" charset="-122"/>
                <a:ea typeface="楷体" panose="02010609060101010101" charset="-122"/>
              </a:rPr>
              <a:t>，</a:t>
            </a:r>
            <a:r>
              <a:rPr lang="en-US" altLang="zh-CN" sz="2105">
                <a:solidFill>
                  <a:srgbClr val="262626"/>
                </a:solidFill>
                <a:latin typeface="楷体" panose="02010609060101010101" charset="-122"/>
                <a:ea typeface="楷体" panose="02010609060101010101" charset="-122"/>
              </a:rPr>
              <a:t>给每个因素的每个取值进行赋分，再将各评分相加得总评分，最后</a:t>
            </a:r>
            <a:r>
              <a:rPr lang="zh-CN" altLang="en-US" sz="2105">
                <a:solidFill>
                  <a:srgbClr val="262626"/>
                </a:solidFill>
                <a:latin typeface="楷体" panose="02010609060101010101" charset="-122"/>
                <a:ea typeface="楷体" panose="02010609060101010101" charset="-122"/>
              </a:rPr>
              <a:t>，</a:t>
            </a:r>
            <a:r>
              <a:rPr lang="en-US" altLang="zh-CN" sz="2105">
                <a:solidFill>
                  <a:srgbClr val="262626"/>
                </a:solidFill>
                <a:latin typeface="楷体" panose="02010609060101010101" charset="-122"/>
                <a:ea typeface="楷体" panose="02010609060101010101" charset="-122"/>
              </a:rPr>
              <a:t>计算出该</a:t>
            </a:r>
            <a:r>
              <a:rPr lang="zh-CN" altLang="en-US" sz="2105">
                <a:solidFill>
                  <a:srgbClr val="262626"/>
                </a:solidFill>
                <a:latin typeface="楷体" panose="02010609060101010101" charset="-122"/>
                <a:ea typeface="楷体" panose="02010609060101010101" charset="-122"/>
              </a:rPr>
              <a:t>事件</a:t>
            </a:r>
            <a:r>
              <a:rPr lang="en-US" altLang="zh-CN" sz="2105">
                <a:solidFill>
                  <a:srgbClr val="262626"/>
                </a:solidFill>
                <a:latin typeface="楷体" panose="02010609060101010101" charset="-122"/>
                <a:ea typeface="楷体" panose="02010609060101010101" charset="-122"/>
              </a:rPr>
              <a:t>的预测概率。</a:t>
            </a:r>
            <a:endParaRPr lang="zh-CN" altLang="en-US" sz="2105"/>
          </a:p>
        </p:txBody>
      </p:sp>
      <p:sp>
        <p:nvSpPr>
          <p:cNvPr id="8" name="矩形 7"/>
          <p:cNvSpPr/>
          <p:nvPr/>
        </p:nvSpPr>
        <p:spPr>
          <a:xfrm>
            <a:off x="10401300" y="0"/>
            <a:ext cx="1790700" cy="6451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235254" y="276060"/>
            <a:ext cx="9626400" cy="723600"/>
          </a:xfrm>
        </p:spPr>
        <p:txBody>
          <a:bodyPr>
            <a:normAutofit/>
          </a:bodyPr>
          <a:lstStyle/>
          <a:p>
            <a:r>
              <a:rPr lang="en-US" altLang="zh-CN" dirty="0">
                <a:gradFill>
                  <a:gsLst>
                    <a:gs pos="0">
                      <a:srgbClr val="007BD3"/>
                    </a:gs>
                    <a:gs pos="100000">
                      <a:srgbClr val="034373"/>
                    </a:gs>
                  </a:gsLst>
                  <a:lin ang="5400000" scaled="0"/>
                </a:gradFill>
                <a:ea typeface="微软雅黑" panose="020B0503020204020204" pitchFamily="34" charset="-122"/>
              </a:rPr>
              <a:t>1.3 Nomogram</a:t>
            </a:r>
            <a:r>
              <a:rPr lang="zh-CN" altLang="en-US" dirty="0">
                <a:gradFill>
                  <a:gsLst>
                    <a:gs pos="0">
                      <a:srgbClr val="007BD3"/>
                    </a:gs>
                    <a:gs pos="100000">
                      <a:srgbClr val="034373"/>
                    </a:gs>
                  </a:gsLst>
                  <a:lin ang="5400000" scaled="0"/>
                </a:gradFill>
                <a:ea typeface="微软雅黑" panose="020B0503020204020204" pitchFamily="34" charset="-122"/>
              </a:rPr>
              <a:t>图形示范</a:t>
            </a:r>
            <a:endParaRPr lang="zh-CN" altLang="en-US" dirty="0">
              <a:gradFill>
                <a:gsLst>
                  <a:gs pos="0">
                    <a:srgbClr val="007BD3"/>
                  </a:gs>
                  <a:gs pos="100000">
                    <a:srgbClr val="034373"/>
                  </a:gs>
                </a:gsLst>
                <a:lin ang="5400000" scaled="0"/>
              </a:gradFill>
              <a:ea typeface="微软雅黑" panose="020B0503020204020204" pitchFamily="34" charset="-122"/>
            </a:endParaRPr>
          </a:p>
        </p:txBody>
      </p:sp>
      <p:grpSp>
        <p:nvGrpSpPr>
          <p:cNvPr id="34" name="组合 33"/>
          <p:cNvGrpSpPr/>
          <p:nvPr/>
        </p:nvGrpSpPr>
        <p:grpSpPr>
          <a:xfrm>
            <a:off x="625475" y="1000125"/>
            <a:ext cx="7694295" cy="5534025"/>
            <a:chOff x="2838" y="1477"/>
            <a:chExt cx="12117" cy="8715"/>
          </a:xfrm>
        </p:grpSpPr>
        <p:pic>
          <p:nvPicPr>
            <p:cNvPr id="8" name="图片 7"/>
            <p:cNvPicPr>
              <a:picLocks noChangeAspect="1"/>
            </p:cNvPicPr>
            <p:nvPr/>
          </p:nvPicPr>
          <p:blipFill>
            <a:blip r:embed="rId2"/>
            <a:stretch>
              <a:fillRect/>
            </a:stretch>
          </p:blipFill>
          <p:spPr>
            <a:xfrm>
              <a:off x="2939" y="1477"/>
              <a:ext cx="12016" cy="8209"/>
            </a:xfrm>
            <a:prstGeom prst="rect">
              <a:avLst/>
            </a:prstGeom>
          </p:spPr>
        </p:pic>
        <p:sp>
          <p:nvSpPr>
            <p:cNvPr id="18" name="矩形 17"/>
            <p:cNvSpPr/>
            <p:nvPr userDrawn="1"/>
          </p:nvSpPr>
          <p:spPr>
            <a:xfrm>
              <a:off x="3909" y="2794"/>
              <a:ext cx="2302" cy="4343"/>
            </a:xfrm>
            <a:prstGeom prst="rect">
              <a:avLst/>
            </a:prstGeom>
            <a:noFill/>
            <a:ln w="63500" cap="flat" cmpd="thinThick" algn="ctr">
              <a:solidFill>
                <a:srgbClr val="7030A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sp>
          <p:nvSpPr>
            <p:cNvPr id="9" name="矩形 8"/>
            <p:cNvSpPr/>
            <p:nvPr userDrawn="1"/>
          </p:nvSpPr>
          <p:spPr>
            <a:xfrm>
              <a:off x="3316" y="7905"/>
              <a:ext cx="2968" cy="1621"/>
            </a:xfrm>
            <a:prstGeom prst="rect">
              <a:avLst/>
            </a:prstGeom>
            <a:noFill/>
            <a:ln w="63500" cap="flat" cmpd="thinThick" algn="ctr">
              <a:solidFill>
                <a:srgbClr val="FF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sp>
          <p:nvSpPr>
            <p:cNvPr id="10" name="矩形 9"/>
            <p:cNvSpPr/>
            <p:nvPr userDrawn="1"/>
          </p:nvSpPr>
          <p:spPr>
            <a:xfrm>
              <a:off x="5024" y="2244"/>
              <a:ext cx="1187" cy="405"/>
            </a:xfrm>
            <a:prstGeom prst="rect">
              <a:avLst/>
            </a:prstGeom>
            <a:noFill/>
            <a:ln w="63500" cap="flat" cmpd="thinThick" algn="ctr">
              <a:solidFill>
                <a:srgbClr val="00B05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sp>
          <p:nvSpPr>
            <p:cNvPr id="11" name="矩形 10"/>
            <p:cNvSpPr/>
            <p:nvPr userDrawn="1"/>
          </p:nvSpPr>
          <p:spPr>
            <a:xfrm>
              <a:off x="4271" y="7311"/>
              <a:ext cx="1940" cy="434"/>
            </a:xfrm>
            <a:prstGeom prst="rect">
              <a:avLst/>
            </a:prstGeom>
            <a:noFill/>
            <a:ln w="63500" cap="flat" cmpd="thinThick" algn="ctr">
              <a:solidFill>
                <a:srgbClr val="00B05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sp>
          <p:nvSpPr>
            <p:cNvPr id="12" name="文本框 11"/>
            <p:cNvSpPr txBox="1"/>
            <p:nvPr userDrawn="1"/>
          </p:nvSpPr>
          <p:spPr>
            <a:xfrm>
              <a:off x="3011" y="4763"/>
              <a:ext cx="1086" cy="666"/>
            </a:xfrm>
            <a:prstGeom prst="rect">
              <a:avLst/>
            </a:prstGeom>
          </p:spPr>
          <p:txBody>
            <a:bodyPr wrap="square" rtlCol="0" anchor="ctr">
              <a:noAutofit/>
            </a:bodyPr>
            <a:p>
              <a:pPr>
                <a:lnSpc>
                  <a:spcPct val="120000"/>
                </a:lnSpc>
              </a:pPr>
              <a:r>
                <a:rPr lang="zh-CN" altLang="en-US" sz="1400" b="1">
                  <a:solidFill>
                    <a:srgbClr val="7030A0"/>
                  </a:solidFill>
                  <a:latin typeface="黑体" panose="02010609060101010101" charset="-122"/>
                  <a:ea typeface="黑体" panose="02010609060101010101" charset="-122"/>
                </a:rPr>
                <a:t>①预测模型中的变量名称</a:t>
              </a:r>
              <a:endParaRPr lang="zh-CN" altLang="en-US"/>
            </a:p>
          </p:txBody>
        </p:sp>
        <p:sp>
          <p:nvSpPr>
            <p:cNvPr id="13" name="文本框 12"/>
            <p:cNvSpPr txBox="1"/>
            <p:nvPr userDrawn="1"/>
          </p:nvSpPr>
          <p:spPr>
            <a:xfrm>
              <a:off x="3779" y="1911"/>
              <a:ext cx="1375" cy="666"/>
            </a:xfrm>
            <a:prstGeom prst="rect">
              <a:avLst/>
            </a:prstGeom>
          </p:spPr>
          <p:txBody>
            <a:bodyPr wrap="square" rtlCol="0" anchor="ctr">
              <a:noAutofit/>
            </a:bodyPr>
            <a:p>
              <a:pPr algn="ctr">
                <a:lnSpc>
                  <a:spcPct val="120000"/>
                </a:lnSpc>
              </a:pPr>
              <a:r>
                <a:rPr lang="zh-CN" altLang="en-US" sz="1400" b="1">
                  <a:solidFill>
                    <a:srgbClr val="00B050"/>
                  </a:solidFill>
                  <a:latin typeface="黑体" panose="02010609060101010101" charset="-122"/>
                  <a:ea typeface="黑体" panose="02010609060101010101" charset="-122"/>
                </a:rPr>
                <a:t>②得分：单项</a:t>
              </a:r>
              <a:endParaRPr lang="zh-CN" altLang="en-US"/>
            </a:p>
          </p:txBody>
        </p:sp>
        <p:sp>
          <p:nvSpPr>
            <p:cNvPr id="14" name="文本框 13"/>
            <p:cNvSpPr txBox="1"/>
            <p:nvPr userDrawn="1"/>
          </p:nvSpPr>
          <p:spPr>
            <a:xfrm>
              <a:off x="2838" y="7080"/>
              <a:ext cx="1650" cy="666"/>
            </a:xfrm>
            <a:prstGeom prst="rect">
              <a:avLst/>
            </a:prstGeom>
          </p:spPr>
          <p:txBody>
            <a:bodyPr wrap="square" rtlCol="0" anchor="ctr">
              <a:noAutofit/>
            </a:bodyPr>
            <a:p>
              <a:pPr algn="ctr">
                <a:lnSpc>
                  <a:spcPct val="120000"/>
                </a:lnSpc>
              </a:pPr>
              <a:r>
                <a:rPr lang="zh-CN" altLang="en-US" sz="1400" b="1">
                  <a:solidFill>
                    <a:srgbClr val="00B050"/>
                  </a:solidFill>
                  <a:latin typeface="黑体" panose="02010609060101010101" charset="-122"/>
                  <a:ea typeface="黑体" panose="02010609060101010101" charset="-122"/>
                </a:rPr>
                <a:t>②得分：总</a:t>
              </a:r>
              <a:endParaRPr lang="zh-CN" altLang="en-US"/>
            </a:p>
          </p:txBody>
        </p:sp>
        <p:sp>
          <p:nvSpPr>
            <p:cNvPr id="15" name="文本框 14"/>
            <p:cNvSpPr txBox="1"/>
            <p:nvPr userDrawn="1"/>
          </p:nvSpPr>
          <p:spPr>
            <a:xfrm>
              <a:off x="3664" y="9526"/>
              <a:ext cx="2792" cy="666"/>
            </a:xfrm>
            <a:prstGeom prst="rect">
              <a:avLst/>
            </a:prstGeom>
          </p:spPr>
          <p:txBody>
            <a:bodyPr wrap="square" rtlCol="0" anchor="ctr">
              <a:noAutofit/>
            </a:bodyPr>
            <a:p>
              <a:pPr>
                <a:lnSpc>
                  <a:spcPct val="120000"/>
                </a:lnSpc>
              </a:pPr>
              <a:r>
                <a:rPr lang="zh-CN" altLang="en-US" sz="1400" b="1">
                  <a:solidFill>
                    <a:srgbClr val="FF0000"/>
                  </a:solidFill>
                  <a:latin typeface="黑体" panose="02010609060101010101" charset="-122"/>
                  <a:ea typeface="黑体" panose="02010609060101010101" charset="-122"/>
                </a:rPr>
                <a:t>③预测结局概率</a:t>
              </a:r>
              <a:endParaRPr lang="zh-CN" altLang="en-US"/>
            </a:p>
          </p:txBody>
        </p:sp>
      </p:grpSp>
      <p:graphicFrame>
        <p:nvGraphicFramePr>
          <p:cNvPr id="33" name="表格 32"/>
          <p:cNvGraphicFramePr/>
          <p:nvPr>
            <p:custDataLst>
              <p:tags r:id="rId3"/>
            </p:custDataLst>
          </p:nvPr>
        </p:nvGraphicFramePr>
        <p:xfrm>
          <a:off x="8559165" y="1698625"/>
          <a:ext cx="3195320" cy="3931920"/>
        </p:xfrm>
        <a:graphic>
          <a:graphicData uri="http://schemas.openxmlformats.org/drawingml/2006/table">
            <a:tbl>
              <a:tblPr firstRow="1" bandRow="1">
                <a:tableStyleId>{5C22544A-7EE6-4342-B048-85BDC9FD1C3A}</a:tableStyleId>
              </a:tblPr>
              <a:tblGrid>
                <a:gridCol w="1772920"/>
                <a:gridCol w="807720"/>
                <a:gridCol w="614680"/>
              </a:tblGrid>
              <a:tr h="640080">
                <a:tc>
                  <a:txBody>
                    <a:bodyPr/>
                    <a:p>
                      <a:pPr>
                        <a:buNone/>
                      </a:pPr>
                      <a:r>
                        <a:rPr lang="zh-CN" altLang="en-US"/>
                        <a:t>变量</a:t>
                      </a:r>
                      <a:endParaRPr lang="zh-CN" altLang="en-US"/>
                    </a:p>
                  </a:txBody>
                  <a:tcPr/>
                </a:tc>
                <a:tc>
                  <a:txBody>
                    <a:bodyPr/>
                    <a:p>
                      <a:pPr>
                        <a:buNone/>
                      </a:pPr>
                      <a:r>
                        <a:rPr lang="zh-CN" altLang="en-US"/>
                        <a:t>状态</a:t>
                      </a:r>
                      <a:endParaRPr lang="zh-CN" altLang="en-US"/>
                    </a:p>
                  </a:txBody>
                  <a:tcPr/>
                </a:tc>
                <a:tc>
                  <a:txBody>
                    <a:bodyPr/>
                    <a:p>
                      <a:pPr>
                        <a:buNone/>
                      </a:pPr>
                      <a:r>
                        <a:rPr lang="zh-CN" altLang="en-US"/>
                        <a:t>得分</a:t>
                      </a:r>
                      <a:endParaRPr lang="zh-CN" altLang="en-US"/>
                    </a:p>
                  </a:txBody>
                  <a:tcPr/>
                </a:tc>
              </a:tr>
              <a:tr h="365760">
                <a:tc>
                  <a:txBody>
                    <a:bodyPr/>
                    <a:p>
                      <a:pPr>
                        <a:buNone/>
                      </a:pPr>
                      <a:r>
                        <a:rPr lang="en-US" altLang="zh-CN"/>
                        <a:t>Age</a:t>
                      </a:r>
                      <a:endParaRPr lang="en-US" altLang="zh-CN"/>
                    </a:p>
                  </a:txBody>
                  <a:tcPr/>
                </a:tc>
                <a:tc>
                  <a:txBody>
                    <a:bodyPr/>
                    <a:p>
                      <a:pPr>
                        <a:buNone/>
                      </a:pPr>
                      <a:r>
                        <a:rPr lang="en-US" altLang="zh-CN"/>
                        <a:t>40</a:t>
                      </a:r>
                      <a:endParaRPr lang="en-US" altLang="zh-CN"/>
                    </a:p>
                  </a:txBody>
                  <a:tcPr/>
                </a:tc>
                <a:tc>
                  <a:txBody>
                    <a:bodyPr/>
                    <a:p>
                      <a:pPr>
                        <a:buNone/>
                      </a:pPr>
                      <a:endParaRPr lang="zh-CN" altLang="en-US"/>
                    </a:p>
                  </a:txBody>
                  <a:tcPr/>
                </a:tc>
              </a:tr>
              <a:tr h="365760">
                <a:tc>
                  <a:txBody>
                    <a:bodyPr/>
                    <a:p>
                      <a:pPr>
                        <a:buNone/>
                      </a:pPr>
                      <a:r>
                        <a:rPr lang="en-US" altLang="zh-CN"/>
                        <a:t>Male sex</a:t>
                      </a:r>
                      <a:endParaRPr lang="en-US" altLang="zh-CN"/>
                    </a:p>
                  </a:txBody>
                  <a:tcPr/>
                </a:tc>
                <a:tc>
                  <a:txBody>
                    <a:bodyPr/>
                    <a:p>
                      <a:pPr>
                        <a:buNone/>
                      </a:pPr>
                      <a:r>
                        <a:rPr lang="en-US" altLang="zh-CN"/>
                        <a:t>1</a:t>
                      </a:r>
                      <a:endParaRPr lang="en-US" altLang="zh-CN"/>
                    </a:p>
                  </a:txBody>
                  <a:tcPr/>
                </a:tc>
                <a:tc>
                  <a:txBody>
                    <a:bodyPr/>
                    <a:p>
                      <a:pPr>
                        <a:buNone/>
                      </a:pPr>
                      <a:endParaRPr lang="zh-CN" altLang="en-US"/>
                    </a:p>
                  </a:txBody>
                  <a:tcPr/>
                </a:tc>
              </a:tr>
              <a:tr h="365760">
                <a:tc>
                  <a:txBody>
                    <a:bodyPr/>
                    <a:p>
                      <a:pPr>
                        <a:buNone/>
                      </a:pPr>
                      <a:r>
                        <a:rPr lang="en-US" altLang="zh-CN"/>
                        <a:t>smoker</a:t>
                      </a:r>
                      <a:endParaRPr lang="en-US" altLang="zh-CN"/>
                    </a:p>
                  </a:txBody>
                  <a:tcPr/>
                </a:tc>
                <a:tc>
                  <a:txBody>
                    <a:bodyPr/>
                    <a:p>
                      <a:pPr>
                        <a:buNone/>
                      </a:pPr>
                      <a:r>
                        <a:rPr lang="en-US" altLang="zh-CN"/>
                        <a:t>1</a:t>
                      </a:r>
                      <a:endParaRPr lang="en-US" altLang="zh-CN"/>
                    </a:p>
                  </a:txBody>
                  <a:tcPr/>
                </a:tc>
                <a:tc>
                  <a:txBody>
                    <a:bodyPr/>
                    <a:p>
                      <a:pPr>
                        <a:buNone/>
                      </a:pPr>
                      <a:endParaRPr lang="zh-CN" altLang="en-US"/>
                    </a:p>
                  </a:txBody>
                  <a:tcPr/>
                </a:tc>
              </a:tr>
              <a:tr h="365760">
                <a:tc>
                  <a:txBody>
                    <a:bodyPr/>
                    <a:p>
                      <a:pPr>
                        <a:buNone/>
                      </a:pPr>
                      <a:r>
                        <a:rPr lang="en-US" altLang="zh-CN"/>
                        <a:t>Hypertension</a:t>
                      </a:r>
                      <a:endParaRPr lang="en-US" altLang="zh-CN"/>
                    </a:p>
                  </a:txBody>
                  <a:tcPr/>
                </a:tc>
                <a:tc>
                  <a:txBody>
                    <a:bodyPr/>
                    <a:p>
                      <a:pPr>
                        <a:buNone/>
                      </a:pPr>
                      <a:r>
                        <a:rPr lang="en-US" altLang="zh-CN"/>
                        <a:t>1</a:t>
                      </a:r>
                      <a:endParaRPr lang="en-US" altLang="zh-CN"/>
                    </a:p>
                  </a:txBody>
                  <a:tcPr/>
                </a:tc>
                <a:tc>
                  <a:txBody>
                    <a:bodyPr/>
                    <a:p>
                      <a:pPr>
                        <a:buNone/>
                      </a:pPr>
                      <a:endParaRPr lang="zh-CN" altLang="en-US"/>
                    </a:p>
                  </a:txBody>
                  <a:tcPr/>
                </a:tc>
              </a:tr>
              <a:tr h="365760">
                <a:tc>
                  <a:txBody>
                    <a:bodyPr/>
                    <a:p>
                      <a:pPr>
                        <a:buNone/>
                      </a:pPr>
                      <a:r>
                        <a:rPr lang="en-US" altLang="zh-CN"/>
                        <a:t>Dyslipidemia</a:t>
                      </a:r>
                      <a:endParaRPr lang="en-US" altLang="zh-CN"/>
                    </a:p>
                  </a:txBody>
                  <a:tcPr/>
                </a:tc>
                <a:tc>
                  <a:txBody>
                    <a:bodyPr/>
                    <a:p>
                      <a:pPr>
                        <a:buNone/>
                      </a:pPr>
                      <a:r>
                        <a:rPr lang="en-US" altLang="zh-CN"/>
                        <a:t>0</a:t>
                      </a:r>
                      <a:endParaRPr lang="en-US" altLang="zh-CN"/>
                    </a:p>
                  </a:txBody>
                  <a:tcPr/>
                </a:tc>
                <a:tc>
                  <a:txBody>
                    <a:bodyPr/>
                    <a:p>
                      <a:pPr>
                        <a:buNone/>
                      </a:pPr>
                      <a:endParaRPr lang="zh-CN" altLang="en-US"/>
                    </a:p>
                  </a:txBody>
                  <a:tcPr/>
                </a:tc>
              </a:tr>
              <a:tr h="365760">
                <a:tc>
                  <a:txBody>
                    <a:bodyPr/>
                    <a:p>
                      <a:pPr>
                        <a:buNone/>
                      </a:pPr>
                      <a:r>
                        <a:rPr lang="en-US" altLang="zh-CN"/>
                        <a:t>Diabetes</a:t>
                      </a:r>
                      <a:endParaRPr lang="en-US" altLang="zh-CN"/>
                    </a:p>
                  </a:txBody>
                  <a:tcPr/>
                </a:tc>
                <a:tc>
                  <a:txBody>
                    <a:bodyPr/>
                    <a:p>
                      <a:pPr>
                        <a:buNone/>
                      </a:pPr>
                      <a:r>
                        <a:rPr lang="en-US" altLang="zh-CN"/>
                        <a:t>1</a:t>
                      </a:r>
                      <a:endParaRPr lang="en-US" altLang="zh-CN"/>
                    </a:p>
                  </a:txBody>
                  <a:tcPr/>
                </a:tc>
                <a:tc>
                  <a:txBody>
                    <a:bodyPr/>
                    <a:p>
                      <a:pPr>
                        <a:buNone/>
                      </a:pPr>
                      <a:endParaRPr lang="zh-CN" altLang="en-US"/>
                    </a:p>
                  </a:txBody>
                  <a:tcPr/>
                </a:tc>
              </a:tr>
              <a:tr h="365760">
                <a:tc>
                  <a:txBody>
                    <a:bodyPr/>
                    <a:p>
                      <a:pPr>
                        <a:buNone/>
                      </a:pPr>
                      <a:r>
                        <a:rPr lang="en-US" altLang="zh-CN"/>
                        <a:t>Family...CAD</a:t>
                      </a:r>
                      <a:endParaRPr lang="zh-CN" altLang="en-US"/>
                    </a:p>
                  </a:txBody>
                  <a:tcPr/>
                </a:tc>
                <a:tc>
                  <a:txBody>
                    <a:bodyPr/>
                    <a:p>
                      <a:pPr>
                        <a:buNone/>
                      </a:pPr>
                      <a:r>
                        <a:rPr lang="en-US" altLang="zh-CN"/>
                        <a:t>0</a:t>
                      </a:r>
                      <a:endParaRPr lang="en-US" altLang="zh-CN"/>
                    </a:p>
                  </a:txBody>
                  <a:tcPr/>
                </a:tc>
                <a:tc>
                  <a:txBody>
                    <a:bodyPr/>
                    <a:p>
                      <a:pPr>
                        <a:buNone/>
                      </a:pPr>
                      <a:endParaRPr lang="zh-CN" altLang="en-US"/>
                    </a:p>
                  </a:txBody>
                  <a:tcPr/>
                </a:tc>
              </a:tr>
              <a:tr h="365760">
                <a:tc>
                  <a:txBody>
                    <a:bodyPr/>
                    <a:p>
                      <a:pPr>
                        <a:buNone/>
                      </a:pPr>
                      <a:r>
                        <a:rPr lang="en-US" altLang="zh-CN"/>
                        <a:t>CACS...</a:t>
                      </a:r>
                      <a:endParaRPr lang="zh-CN" altLang="en-US"/>
                    </a:p>
                  </a:txBody>
                  <a:tcPr/>
                </a:tc>
                <a:tc>
                  <a:txBody>
                    <a:bodyPr/>
                    <a:p>
                      <a:pPr>
                        <a:buNone/>
                      </a:pPr>
                      <a:r>
                        <a:rPr lang="en-US" altLang="zh-CN"/>
                        <a:t>3</a:t>
                      </a:r>
                      <a:endParaRPr lang="en-US" altLang="zh-CN"/>
                    </a:p>
                  </a:txBody>
                  <a:tcPr/>
                </a:tc>
                <a:tc>
                  <a:txBody>
                    <a:bodyPr/>
                    <a:p>
                      <a:pPr>
                        <a:buNone/>
                      </a:pPr>
                      <a:endParaRPr lang="zh-CN" altLang="en-US"/>
                    </a:p>
                  </a:txBody>
                  <a:tcPr/>
                </a:tc>
              </a:tr>
              <a:tr h="365760">
                <a:tc>
                  <a:txBody>
                    <a:bodyPr/>
                    <a:p>
                      <a:pPr>
                        <a:buNone/>
                      </a:pPr>
                      <a:r>
                        <a:rPr lang="zh-CN" altLang="en-US"/>
                        <a:t>总得分</a:t>
                      </a:r>
                      <a:endParaRPr lang="zh-CN" altLang="en-US"/>
                    </a:p>
                  </a:txBody>
                  <a:tcPr/>
                </a:tc>
                <a:tc>
                  <a:txBody>
                    <a:bodyPr/>
                    <a:p>
                      <a:pPr>
                        <a:buNone/>
                      </a:pPr>
                      <a:endParaRPr lang="zh-CN" altLang="en-US"/>
                    </a:p>
                  </a:txBody>
                  <a:tcPr/>
                </a:tc>
                <a:tc>
                  <a:txBody>
                    <a:bodyPr/>
                    <a:p>
                      <a:pPr>
                        <a:buNone/>
                      </a:pPr>
                      <a:endParaRPr lang="zh-CN" altLang="en-US"/>
                    </a:p>
                  </a:txBody>
                  <a:tcPr/>
                </a:tc>
              </a:tr>
            </a:tbl>
          </a:graphicData>
        </a:graphic>
      </p:graphicFrame>
      <p:sp>
        <p:nvSpPr>
          <p:cNvPr id="35" name="文本框 34"/>
          <p:cNvSpPr txBox="1"/>
          <p:nvPr/>
        </p:nvSpPr>
        <p:spPr>
          <a:xfrm>
            <a:off x="3665855" y="6454140"/>
            <a:ext cx="7954010" cy="213995"/>
          </a:xfrm>
          <a:prstGeom prst="rect">
            <a:avLst/>
          </a:prstGeom>
          <a:noFill/>
        </p:spPr>
        <p:txBody>
          <a:bodyPr wrap="none" rtlCol="0">
            <a:spAutoFit/>
          </a:bodyPr>
          <a:p>
            <a:pPr algn="l"/>
            <a:r>
              <a:rPr lang="zh-CN" altLang="en-US" sz="800"/>
              <a:t>Development and Validation of a Simple-to-Use Nomogram for Predicting 5-, 10-, and 15-Year Survival in Asymptomatic Adults Undergoing Coronary Artery Calcium Scoring</a:t>
            </a:r>
            <a:endParaRPr lang="zh-CN" altLang="en-US" sz="800"/>
          </a:p>
        </p:txBody>
      </p:sp>
      <p:sp>
        <p:nvSpPr>
          <p:cNvPr id="2" name="矩形 1"/>
          <p:cNvSpPr/>
          <p:nvPr/>
        </p:nvSpPr>
        <p:spPr>
          <a:xfrm>
            <a:off x="10401300" y="0"/>
            <a:ext cx="1790700" cy="6451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4"/>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235254" y="276060"/>
            <a:ext cx="9626400" cy="723600"/>
          </a:xfrm>
        </p:spPr>
        <p:txBody>
          <a:bodyPr>
            <a:normAutofit/>
          </a:bodyPr>
          <a:lstStyle/>
          <a:p>
            <a:r>
              <a:rPr lang="en-US" altLang="zh-CN" dirty="0">
                <a:gradFill>
                  <a:gsLst>
                    <a:gs pos="0">
                      <a:srgbClr val="007BD3"/>
                    </a:gs>
                    <a:gs pos="100000">
                      <a:srgbClr val="034373"/>
                    </a:gs>
                  </a:gsLst>
                  <a:lin ang="5400000" scaled="0"/>
                </a:gradFill>
                <a:ea typeface="微软雅黑" panose="020B0503020204020204" pitchFamily="34" charset="-122"/>
              </a:rPr>
              <a:t>1.3 Nomogram</a:t>
            </a:r>
            <a:r>
              <a:rPr lang="zh-CN" altLang="en-US" dirty="0">
                <a:gradFill>
                  <a:gsLst>
                    <a:gs pos="0">
                      <a:srgbClr val="007BD3"/>
                    </a:gs>
                    <a:gs pos="100000">
                      <a:srgbClr val="034373"/>
                    </a:gs>
                  </a:gsLst>
                  <a:lin ang="5400000" scaled="0"/>
                </a:gradFill>
                <a:ea typeface="微软雅黑" panose="020B0503020204020204" pitchFamily="34" charset="-122"/>
              </a:rPr>
              <a:t>图形示范</a:t>
            </a:r>
            <a:endParaRPr lang="zh-CN" altLang="en-US" dirty="0">
              <a:gradFill>
                <a:gsLst>
                  <a:gs pos="0">
                    <a:srgbClr val="007BD3"/>
                  </a:gs>
                  <a:gs pos="100000">
                    <a:srgbClr val="034373"/>
                  </a:gs>
                </a:gsLst>
                <a:lin ang="5400000" scaled="0"/>
              </a:gradFill>
              <a:ea typeface="微软雅黑" panose="020B0503020204020204" pitchFamily="34" charset="-122"/>
            </a:endParaRPr>
          </a:p>
        </p:txBody>
      </p:sp>
      <p:graphicFrame>
        <p:nvGraphicFramePr>
          <p:cNvPr id="35" name="表格 34"/>
          <p:cNvGraphicFramePr/>
          <p:nvPr>
            <p:custDataLst>
              <p:tags r:id="rId2"/>
            </p:custDataLst>
          </p:nvPr>
        </p:nvGraphicFramePr>
        <p:xfrm>
          <a:off x="8408670" y="1598295"/>
          <a:ext cx="3215005" cy="3931920"/>
        </p:xfrm>
        <a:graphic>
          <a:graphicData uri="http://schemas.openxmlformats.org/drawingml/2006/table">
            <a:tbl>
              <a:tblPr firstRow="1" bandRow="1">
                <a:tableStyleId>{5C22544A-7EE6-4342-B048-85BDC9FD1C3A}</a:tableStyleId>
              </a:tblPr>
              <a:tblGrid>
                <a:gridCol w="1581150"/>
                <a:gridCol w="721360"/>
                <a:gridCol w="912495"/>
              </a:tblGrid>
              <a:tr h="640080">
                <a:tc>
                  <a:txBody>
                    <a:bodyPr/>
                    <a:p>
                      <a:pPr>
                        <a:buNone/>
                      </a:pPr>
                      <a:r>
                        <a:rPr lang="zh-CN" altLang="en-US"/>
                        <a:t>变量</a:t>
                      </a:r>
                      <a:endParaRPr lang="zh-CN" altLang="en-US"/>
                    </a:p>
                  </a:txBody>
                  <a:tcPr/>
                </a:tc>
                <a:tc>
                  <a:txBody>
                    <a:bodyPr/>
                    <a:p>
                      <a:pPr>
                        <a:buNone/>
                      </a:pPr>
                      <a:r>
                        <a:rPr lang="zh-CN" altLang="en-US"/>
                        <a:t>状态</a:t>
                      </a:r>
                      <a:endParaRPr lang="zh-CN" altLang="en-US"/>
                    </a:p>
                  </a:txBody>
                  <a:tcPr/>
                </a:tc>
                <a:tc>
                  <a:txBody>
                    <a:bodyPr/>
                    <a:p>
                      <a:pPr>
                        <a:buNone/>
                      </a:pPr>
                      <a:r>
                        <a:rPr lang="zh-CN" altLang="en-US"/>
                        <a:t>得分</a:t>
                      </a:r>
                      <a:endParaRPr lang="zh-CN" altLang="en-US"/>
                    </a:p>
                  </a:txBody>
                  <a:tcPr/>
                </a:tc>
              </a:tr>
              <a:tr h="365760">
                <a:tc>
                  <a:txBody>
                    <a:bodyPr/>
                    <a:p>
                      <a:pPr>
                        <a:buNone/>
                      </a:pPr>
                      <a:r>
                        <a:rPr lang="en-US" altLang="zh-CN"/>
                        <a:t>Age</a:t>
                      </a:r>
                      <a:endParaRPr lang="en-US" altLang="zh-CN"/>
                    </a:p>
                  </a:txBody>
                  <a:tcPr/>
                </a:tc>
                <a:tc>
                  <a:txBody>
                    <a:bodyPr/>
                    <a:p>
                      <a:pPr>
                        <a:buNone/>
                      </a:pPr>
                      <a:r>
                        <a:rPr lang="en-US" altLang="zh-CN"/>
                        <a:t>40</a:t>
                      </a:r>
                      <a:endParaRPr lang="en-US" altLang="zh-CN"/>
                    </a:p>
                  </a:txBody>
                  <a:tcPr/>
                </a:tc>
                <a:tc>
                  <a:txBody>
                    <a:bodyPr/>
                    <a:p>
                      <a:pPr>
                        <a:buNone/>
                      </a:pPr>
                      <a:r>
                        <a:rPr lang="en-US" altLang="zh-CN"/>
                        <a:t>33</a:t>
                      </a:r>
                      <a:endParaRPr lang="en-US" altLang="zh-CN"/>
                    </a:p>
                  </a:txBody>
                  <a:tcPr/>
                </a:tc>
              </a:tr>
              <a:tr h="365760">
                <a:tc>
                  <a:txBody>
                    <a:bodyPr/>
                    <a:p>
                      <a:pPr>
                        <a:buNone/>
                      </a:pPr>
                      <a:r>
                        <a:rPr lang="en-US" altLang="zh-CN"/>
                        <a:t>Male sex</a:t>
                      </a:r>
                      <a:endParaRPr lang="en-US" altLang="zh-CN"/>
                    </a:p>
                  </a:txBody>
                  <a:tcPr/>
                </a:tc>
                <a:tc>
                  <a:txBody>
                    <a:bodyPr/>
                    <a:p>
                      <a:pPr>
                        <a:buNone/>
                      </a:pPr>
                      <a:r>
                        <a:rPr lang="en-US" altLang="zh-CN"/>
                        <a:t>1</a:t>
                      </a:r>
                      <a:endParaRPr lang="en-US" altLang="zh-CN"/>
                    </a:p>
                  </a:txBody>
                  <a:tcPr/>
                </a:tc>
                <a:tc>
                  <a:txBody>
                    <a:bodyPr/>
                    <a:p>
                      <a:pPr>
                        <a:buNone/>
                      </a:pPr>
                      <a:r>
                        <a:rPr lang="en-US" altLang="zh-CN"/>
                        <a:t>1</a:t>
                      </a:r>
                      <a:endParaRPr lang="en-US" altLang="zh-CN"/>
                    </a:p>
                  </a:txBody>
                  <a:tcPr/>
                </a:tc>
              </a:tr>
              <a:tr h="365760">
                <a:tc>
                  <a:txBody>
                    <a:bodyPr/>
                    <a:p>
                      <a:pPr>
                        <a:buNone/>
                      </a:pPr>
                      <a:r>
                        <a:rPr lang="en-US" altLang="zh-CN"/>
                        <a:t>smoker</a:t>
                      </a:r>
                      <a:endParaRPr lang="en-US" altLang="zh-CN"/>
                    </a:p>
                  </a:txBody>
                  <a:tcPr/>
                </a:tc>
                <a:tc>
                  <a:txBody>
                    <a:bodyPr/>
                    <a:p>
                      <a:pPr>
                        <a:buNone/>
                      </a:pPr>
                      <a:r>
                        <a:rPr lang="en-US" altLang="zh-CN"/>
                        <a:t>1</a:t>
                      </a:r>
                      <a:endParaRPr lang="en-US" altLang="zh-CN"/>
                    </a:p>
                  </a:txBody>
                  <a:tcPr/>
                </a:tc>
                <a:tc>
                  <a:txBody>
                    <a:bodyPr/>
                    <a:p>
                      <a:pPr>
                        <a:buNone/>
                      </a:pPr>
                      <a:r>
                        <a:rPr lang="en-US" altLang="zh-CN"/>
                        <a:t>17.5</a:t>
                      </a:r>
                      <a:endParaRPr lang="en-US" altLang="zh-CN"/>
                    </a:p>
                  </a:txBody>
                  <a:tcPr/>
                </a:tc>
              </a:tr>
              <a:tr h="365760">
                <a:tc>
                  <a:txBody>
                    <a:bodyPr/>
                    <a:p>
                      <a:pPr>
                        <a:buNone/>
                      </a:pPr>
                      <a:r>
                        <a:rPr lang="en-US" altLang="zh-CN"/>
                        <a:t>Hypertension</a:t>
                      </a:r>
                      <a:endParaRPr lang="en-US" altLang="zh-CN"/>
                    </a:p>
                  </a:txBody>
                  <a:tcPr/>
                </a:tc>
                <a:tc>
                  <a:txBody>
                    <a:bodyPr/>
                    <a:p>
                      <a:pPr>
                        <a:buNone/>
                      </a:pPr>
                      <a:r>
                        <a:rPr lang="en-US" altLang="zh-CN"/>
                        <a:t>1</a:t>
                      </a:r>
                      <a:endParaRPr lang="en-US" altLang="zh-CN"/>
                    </a:p>
                  </a:txBody>
                  <a:tcPr/>
                </a:tc>
                <a:tc>
                  <a:txBody>
                    <a:bodyPr/>
                    <a:p>
                      <a:pPr>
                        <a:buNone/>
                      </a:pPr>
                      <a:r>
                        <a:rPr lang="en-US" altLang="zh-CN"/>
                        <a:t>15</a:t>
                      </a:r>
                      <a:endParaRPr lang="en-US" altLang="zh-CN"/>
                    </a:p>
                  </a:txBody>
                  <a:tcPr/>
                </a:tc>
              </a:tr>
              <a:tr h="365760">
                <a:tc>
                  <a:txBody>
                    <a:bodyPr/>
                    <a:p>
                      <a:pPr>
                        <a:buNone/>
                      </a:pPr>
                      <a:r>
                        <a:rPr lang="en-US" altLang="zh-CN"/>
                        <a:t>Dyslipidemia</a:t>
                      </a:r>
                      <a:endParaRPr lang="en-US" altLang="zh-CN"/>
                    </a:p>
                  </a:txBody>
                  <a:tcPr/>
                </a:tc>
                <a:tc>
                  <a:txBody>
                    <a:bodyPr/>
                    <a:p>
                      <a:pPr>
                        <a:buNone/>
                      </a:pPr>
                      <a:r>
                        <a:rPr lang="en-US" altLang="zh-CN"/>
                        <a:t>0</a:t>
                      </a:r>
                      <a:endParaRPr lang="en-US" altLang="zh-CN"/>
                    </a:p>
                  </a:txBody>
                  <a:tcPr/>
                </a:tc>
                <a:tc>
                  <a:txBody>
                    <a:bodyPr/>
                    <a:p>
                      <a:pPr>
                        <a:buNone/>
                      </a:pPr>
                      <a:r>
                        <a:rPr lang="en-US" altLang="zh-CN"/>
                        <a:t>11</a:t>
                      </a:r>
                      <a:endParaRPr lang="en-US" altLang="zh-CN"/>
                    </a:p>
                  </a:txBody>
                  <a:tcPr/>
                </a:tc>
              </a:tr>
              <a:tr h="365760">
                <a:tc>
                  <a:txBody>
                    <a:bodyPr/>
                    <a:p>
                      <a:pPr>
                        <a:buNone/>
                      </a:pPr>
                      <a:r>
                        <a:rPr lang="en-US" altLang="zh-CN"/>
                        <a:t>Diabetes</a:t>
                      </a:r>
                      <a:endParaRPr lang="en-US" altLang="zh-CN"/>
                    </a:p>
                  </a:txBody>
                  <a:tcPr/>
                </a:tc>
                <a:tc>
                  <a:txBody>
                    <a:bodyPr/>
                    <a:p>
                      <a:pPr>
                        <a:buNone/>
                      </a:pPr>
                      <a:r>
                        <a:rPr lang="en-US" altLang="zh-CN"/>
                        <a:t>1</a:t>
                      </a:r>
                      <a:endParaRPr lang="en-US" altLang="zh-CN"/>
                    </a:p>
                  </a:txBody>
                  <a:tcPr/>
                </a:tc>
                <a:tc>
                  <a:txBody>
                    <a:bodyPr/>
                    <a:p>
                      <a:pPr>
                        <a:buNone/>
                      </a:pPr>
                      <a:r>
                        <a:rPr lang="en-US" altLang="zh-CN"/>
                        <a:t>22.5</a:t>
                      </a:r>
                      <a:endParaRPr lang="en-US" altLang="zh-CN"/>
                    </a:p>
                  </a:txBody>
                  <a:tcPr/>
                </a:tc>
              </a:tr>
              <a:tr h="365760">
                <a:tc>
                  <a:txBody>
                    <a:bodyPr/>
                    <a:p>
                      <a:pPr>
                        <a:buNone/>
                      </a:pPr>
                      <a:r>
                        <a:rPr lang="en-US" altLang="zh-CN"/>
                        <a:t>Family...CAD</a:t>
                      </a:r>
                      <a:endParaRPr lang="zh-CN" altLang="en-US"/>
                    </a:p>
                  </a:txBody>
                  <a:tcPr/>
                </a:tc>
                <a:tc>
                  <a:txBody>
                    <a:bodyPr/>
                    <a:p>
                      <a:pPr>
                        <a:buNone/>
                      </a:pPr>
                      <a:r>
                        <a:rPr lang="en-US" altLang="zh-CN"/>
                        <a:t>0</a:t>
                      </a:r>
                      <a:endParaRPr lang="en-US" altLang="zh-CN"/>
                    </a:p>
                  </a:txBody>
                  <a:tcPr/>
                </a:tc>
                <a:tc>
                  <a:txBody>
                    <a:bodyPr/>
                    <a:p>
                      <a:pPr>
                        <a:buNone/>
                      </a:pPr>
                      <a:r>
                        <a:rPr lang="en-US" altLang="zh-CN"/>
                        <a:t>10</a:t>
                      </a:r>
                      <a:endParaRPr lang="en-US" altLang="zh-CN"/>
                    </a:p>
                  </a:txBody>
                  <a:tcPr/>
                </a:tc>
              </a:tr>
              <a:tr h="365760">
                <a:tc>
                  <a:txBody>
                    <a:bodyPr/>
                    <a:p>
                      <a:pPr>
                        <a:buNone/>
                      </a:pPr>
                      <a:r>
                        <a:rPr lang="en-US" altLang="zh-CN"/>
                        <a:t>CACS...</a:t>
                      </a:r>
                      <a:endParaRPr lang="zh-CN" altLang="en-US"/>
                    </a:p>
                  </a:txBody>
                  <a:tcPr/>
                </a:tc>
                <a:tc>
                  <a:txBody>
                    <a:bodyPr/>
                    <a:p>
                      <a:pPr>
                        <a:buNone/>
                      </a:pPr>
                      <a:r>
                        <a:rPr lang="en-US" altLang="zh-CN"/>
                        <a:t>3</a:t>
                      </a:r>
                      <a:endParaRPr lang="en-US" altLang="zh-CN"/>
                    </a:p>
                  </a:txBody>
                  <a:tcPr/>
                </a:tc>
                <a:tc>
                  <a:txBody>
                    <a:bodyPr/>
                    <a:p>
                      <a:pPr>
                        <a:buNone/>
                      </a:pPr>
                      <a:r>
                        <a:rPr lang="en-US" altLang="zh-CN"/>
                        <a:t>40</a:t>
                      </a:r>
                      <a:endParaRPr lang="en-US" altLang="zh-CN"/>
                    </a:p>
                  </a:txBody>
                  <a:tcPr/>
                </a:tc>
              </a:tr>
              <a:tr h="365760">
                <a:tc>
                  <a:txBody>
                    <a:bodyPr/>
                    <a:p>
                      <a:pPr>
                        <a:buNone/>
                      </a:pPr>
                      <a:r>
                        <a:rPr lang="zh-CN" altLang="en-US"/>
                        <a:t>总得分</a:t>
                      </a:r>
                      <a:endParaRPr lang="zh-CN" altLang="en-US"/>
                    </a:p>
                  </a:txBody>
                  <a:tcPr/>
                </a:tc>
                <a:tc>
                  <a:txBody>
                    <a:bodyPr/>
                    <a:p>
                      <a:pPr>
                        <a:buNone/>
                      </a:pPr>
                      <a:endParaRPr lang="zh-CN" altLang="en-US"/>
                    </a:p>
                  </a:txBody>
                  <a:tcPr/>
                </a:tc>
                <a:tc>
                  <a:txBody>
                    <a:bodyPr/>
                    <a:p>
                      <a:pPr>
                        <a:buNone/>
                      </a:pPr>
                      <a:r>
                        <a:rPr lang="en-US" altLang="zh-CN"/>
                        <a:t>130</a:t>
                      </a:r>
                      <a:endParaRPr lang="en-US" altLang="zh-CN"/>
                    </a:p>
                  </a:txBody>
                  <a:tcPr/>
                </a:tc>
              </a:tr>
            </a:tbl>
          </a:graphicData>
        </a:graphic>
      </p:graphicFrame>
      <p:grpSp>
        <p:nvGrpSpPr>
          <p:cNvPr id="33" name="组合 32"/>
          <p:cNvGrpSpPr/>
          <p:nvPr/>
        </p:nvGrpSpPr>
        <p:grpSpPr>
          <a:xfrm>
            <a:off x="493734" y="999490"/>
            <a:ext cx="10823871" cy="5534025"/>
            <a:chOff x="2838" y="1477"/>
            <a:chExt cx="17045" cy="8715"/>
          </a:xfrm>
        </p:grpSpPr>
        <p:pic>
          <p:nvPicPr>
            <p:cNvPr id="8" name="图片 7"/>
            <p:cNvPicPr>
              <a:picLocks noChangeAspect="1"/>
            </p:cNvPicPr>
            <p:nvPr/>
          </p:nvPicPr>
          <p:blipFill>
            <a:blip r:embed="rId3"/>
            <a:stretch>
              <a:fillRect/>
            </a:stretch>
          </p:blipFill>
          <p:spPr>
            <a:xfrm>
              <a:off x="2939" y="1477"/>
              <a:ext cx="12016" cy="8209"/>
            </a:xfrm>
            <a:prstGeom prst="rect">
              <a:avLst/>
            </a:prstGeom>
          </p:spPr>
        </p:pic>
        <p:sp>
          <p:nvSpPr>
            <p:cNvPr id="18" name="矩形 17"/>
            <p:cNvSpPr/>
            <p:nvPr userDrawn="1"/>
          </p:nvSpPr>
          <p:spPr>
            <a:xfrm>
              <a:off x="3909" y="2794"/>
              <a:ext cx="2302" cy="4343"/>
            </a:xfrm>
            <a:prstGeom prst="rect">
              <a:avLst/>
            </a:prstGeom>
            <a:noFill/>
            <a:ln w="63500" cap="flat" cmpd="thinThick" algn="ctr">
              <a:solidFill>
                <a:srgbClr val="7030A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sp>
          <p:nvSpPr>
            <p:cNvPr id="9" name="矩形 8"/>
            <p:cNvSpPr/>
            <p:nvPr userDrawn="1"/>
          </p:nvSpPr>
          <p:spPr>
            <a:xfrm>
              <a:off x="3330" y="7905"/>
              <a:ext cx="2968" cy="1621"/>
            </a:xfrm>
            <a:prstGeom prst="rect">
              <a:avLst/>
            </a:prstGeom>
            <a:noFill/>
            <a:ln w="63500" cap="flat" cmpd="thinThick" algn="ctr">
              <a:solidFill>
                <a:srgbClr val="FF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sp>
          <p:nvSpPr>
            <p:cNvPr id="10" name="矩形 9"/>
            <p:cNvSpPr/>
            <p:nvPr userDrawn="1"/>
          </p:nvSpPr>
          <p:spPr>
            <a:xfrm>
              <a:off x="5024" y="2244"/>
              <a:ext cx="1187" cy="405"/>
            </a:xfrm>
            <a:prstGeom prst="rect">
              <a:avLst/>
            </a:prstGeom>
            <a:noFill/>
            <a:ln w="63500" cap="flat" cmpd="thinThick" algn="ctr">
              <a:solidFill>
                <a:srgbClr val="00B05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sp>
          <p:nvSpPr>
            <p:cNvPr id="11" name="矩形 10"/>
            <p:cNvSpPr/>
            <p:nvPr userDrawn="1"/>
          </p:nvSpPr>
          <p:spPr>
            <a:xfrm>
              <a:off x="4271" y="7311"/>
              <a:ext cx="1940" cy="434"/>
            </a:xfrm>
            <a:prstGeom prst="rect">
              <a:avLst/>
            </a:prstGeom>
            <a:noFill/>
            <a:ln w="63500" cap="flat" cmpd="thinThick" algn="ctr">
              <a:solidFill>
                <a:srgbClr val="00B05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sp>
          <p:nvSpPr>
            <p:cNvPr id="12" name="文本框 11"/>
            <p:cNvSpPr txBox="1"/>
            <p:nvPr userDrawn="1"/>
          </p:nvSpPr>
          <p:spPr>
            <a:xfrm>
              <a:off x="3011" y="4763"/>
              <a:ext cx="1086" cy="666"/>
            </a:xfrm>
            <a:prstGeom prst="rect">
              <a:avLst/>
            </a:prstGeom>
          </p:spPr>
          <p:txBody>
            <a:bodyPr wrap="square" rtlCol="0" anchor="ctr">
              <a:noAutofit/>
            </a:bodyPr>
            <a:p>
              <a:pPr>
                <a:lnSpc>
                  <a:spcPct val="120000"/>
                </a:lnSpc>
              </a:pPr>
              <a:r>
                <a:rPr lang="zh-CN" altLang="en-US" sz="1400" b="1">
                  <a:solidFill>
                    <a:srgbClr val="7030A0"/>
                  </a:solidFill>
                  <a:latin typeface="黑体" panose="02010609060101010101" charset="-122"/>
                  <a:ea typeface="黑体" panose="02010609060101010101" charset="-122"/>
                </a:rPr>
                <a:t>①预测模型中的变量名称</a:t>
              </a:r>
              <a:endParaRPr lang="zh-CN" altLang="en-US"/>
            </a:p>
          </p:txBody>
        </p:sp>
        <p:sp>
          <p:nvSpPr>
            <p:cNvPr id="13" name="文本框 12"/>
            <p:cNvSpPr txBox="1"/>
            <p:nvPr userDrawn="1"/>
          </p:nvSpPr>
          <p:spPr>
            <a:xfrm>
              <a:off x="3779" y="1911"/>
              <a:ext cx="1375" cy="666"/>
            </a:xfrm>
            <a:prstGeom prst="rect">
              <a:avLst/>
            </a:prstGeom>
          </p:spPr>
          <p:txBody>
            <a:bodyPr wrap="square" rtlCol="0" anchor="ctr">
              <a:noAutofit/>
            </a:bodyPr>
            <a:p>
              <a:pPr algn="ctr">
                <a:lnSpc>
                  <a:spcPct val="120000"/>
                </a:lnSpc>
              </a:pPr>
              <a:r>
                <a:rPr lang="zh-CN" altLang="en-US" sz="1400" b="1">
                  <a:solidFill>
                    <a:srgbClr val="00B050"/>
                  </a:solidFill>
                  <a:latin typeface="黑体" panose="02010609060101010101" charset="-122"/>
                  <a:ea typeface="黑体" panose="02010609060101010101" charset="-122"/>
                </a:rPr>
                <a:t>②得分：单项</a:t>
              </a:r>
              <a:endParaRPr lang="zh-CN" altLang="en-US"/>
            </a:p>
          </p:txBody>
        </p:sp>
        <p:sp>
          <p:nvSpPr>
            <p:cNvPr id="14" name="文本框 13"/>
            <p:cNvSpPr txBox="1"/>
            <p:nvPr userDrawn="1"/>
          </p:nvSpPr>
          <p:spPr>
            <a:xfrm>
              <a:off x="2838" y="7080"/>
              <a:ext cx="1650" cy="666"/>
            </a:xfrm>
            <a:prstGeom prst="rect">
              <a:avLst/>
            </a:prstGeom>
          </p:spPr>
          <p:txBody>
            <a:bodyPr wrap="square" rtlCol="0" anchor="ctr">
              <a:noAutofit/>
            </a:bodyPr>
            <a:p>
              <a:pPr algn="ctr">
                <a:lnSpc>
                  <a:spcPct val="120000"/>
                </a:lnSpc>
              </a:pPr>
              <a:r>
                <a:rPr lang="zh-CN" altLang="en-US" sz="1400" b="1">
                  <a:solidFill>
                    <a:srgbClr val="00B050"/>
                  </a:solidFill>
                  <a:latin typeface="黑体" panose="02010609060101010101" charset="-122"/>
                  <a:ea typeface="黑体" panose="02010609060101010101" charset="-122"/>
                </a:rPr>
                <a:t>②得分：总</a:t>
              </a:r>
              <a:endParaRPr lang="zh-CN" altLang="en-US"/>
            </a:p>
          </p:txBody>
        </p:sp>
        <p:sp>
          <p:nvSpPr>
            <p:cNvPr id="15" name="文本框 14"/>
            <p:cNvSpPr txBox="1"/>
            <p:nvPr userDrawn="1"/>
          </p:nvSpPr>
          <p:spPr>
            <a:xfrm>
              <a:off x="3779" y="9526"/>
              <a:ext cx="2519" cy="666"/>
            </a:xfrm>
            <a:prstGeom prst="rect">
              <a:avLst/>
            </a:prstGeom>
          </p:spPr>
          <p:txBody>
            <a:bodyPr wrap="square" rtlCol="0" anchor="ctr">
              <a:noAutofit/>
            </a:bodyPr>
            <a:p>
              <a:pPr>
                <a:lnSpc>
                  <a:spcPct val="120000"/>
                </a:lnSpc>
              </a:pPr>
              <a:r>
                <a:rPr lang="zh-CN" altLang="en-US" sz="1400" b="1">
                  <a:solidFill>
                    <a:srgbClr val="FF0000"/>
                  </a:solidFill>
                  <a:latin typeface="黑体" panose="02010609060101010101" charset="-122"/>
                  <a:ea typeface="黑体" panose="02010609060101010101" charset="-122"/>
                </a:rPr>
                <a:t>③预测结局概率</a:t>
              </a:r>
              <a:endParaRPr lang="zh-CN" altLang="en-US"/>
            </a:p>
          </p:txBody>
        </p:sp>
        <p:cxnSp>
          <p:nvCxnSpPr>
            <p:cNvPr id="6" name="直接连接符 5"/>
            <p:cNvCxnSpPr/>
            <p:nvPr/>
          </p:nvCxnSpPr>
          <p:spPr>
            <a:xfrm>
              <a:off x="6507" y="2577"/>
              <a:ext cx="8" cy="1087"/>
            </a:xfrm>
            <a:prstGeom prst="line">
              <a:avLst/>
            </a:prstGeom>
            <a:ln w="31750" cmpd="sng">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7809" y="2594"/>
              <a:ext cx="13" cy="1613"/>
            </a:xfrm>
            <a:prstGeom prst="line">
              <a:avLst/>
            </a:prstGeom>
            <a:ln w="31750" cmpd="sng">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9039" y="2594"/>
              <a:ext cx="16" cy="383"/>
            </a:xfrm>
            <a:prstGeom prst="line">
              <a:avLst/>
            </a:prstGeom>
            <a:ln w="31750" cmpd="sng">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9534" y="2642"/>
              <a:ext cx="48" cy="4313"/>
            </a:xfrm>
            <a:prstGeom prst="line">
              <a:avLst/>
            </a:prstGeom>
            <a:ln w="31750" cmpd="sng">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7529" y="2610"/>
              <a:ext cx="40" cy="2141"/>
            </a:xfrm>
            <a:prstGeom prst="line">
              <a:avLst/>
            </a:prstGeom>
            <a:ln w="31750" cmpd="sng">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8144" y="2562"/>
              <a:ext cx="48" cy="3307"/>
            </a:xfrm>
            <a:prstGeom prst="line">
              <a:avLst/>
            </a:prstGeom>
            <a:ln w="31750" cmpd="sng">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7090" y="2562"/>
              <a:ext cx="64" cy="3786"/>
            </a:xfrm>
            <a:prstGeom prst="line">
              <a:avLst/>
            </a:prstGeom>
            <a:ln w="31750" cmpd="sng">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a:off x="7090" y="2517"/>
              <a:ext cx="120" cy="120"/>
            </a:xfrm>
            <a:prstGeom prst="ellipse">
              <a:avLst/>
            </a:prstGeom>
            <a:gradFill>
              <a:gsLst>
                <a:gs pos="0">
                  <a:srgbClr val="E30000"/>
                </a:gs>
                <a:gs pos="100000">
                  <a:srgbClr val="76030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椭圆 22"/>
            <p:cNvSpPr/>
            <p:nvPr/>
          </p:nvSpPr>
          <p:spPr>
            <a:xfrm>
              <a:off x="6451" y="2529"/>
              <a:ext cx="120" cy="120"/>
            </a:xfrm>
            <a:prstGeom prst="ellipse">
              <a:avLst/>
            </a:prstGeom>
            <a:gradFill>
              <a:gsLst>
                <a:gs pos="0">
                  <a:srgbClr val="E30000"/>
                </a:gs>
                <a:gs pos="100000">
                  <a:srgbClr val="76030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椭圆 23"/>
            <p:cNvSpPr/>
            <p:nvPr/>
          </p:nvSpPr>
          <p:spPr>
            <a:xfrm>
              <a:off x="7504" y="2532"/>
              <a:ext cx="120" cy="120"/>
            </a:xfrm>
            <a:prstGeom prst="ellipse">
              <a:avLst/>
            </a:prstGeom>
            <a:gradFill>
              <a:gsLst>
                <a:gs pos="0">
                  <a:srgbClr val="E30000"/>
                </a:gs>
                <a:gs pos="100000">
                  <a:srgbClr val="76030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椭圆 24"/>
            <p:cNvSpPr/>
            <p:nvPr/>
          </p:nvSpPr>
          <p:spPr>
            <a:xfrm>
              <a:off x="7755" y="2532"/>
              <a:ext cx="120" cy="120"/>
            </a:xfrm>
            <a:prstGeom prst="ellipse">
              <a:avLst/>
            </a:prstGeom>
            <a:gradFill>
              <a:gsLst>
                <a:gs pos="0">
                  <a:srgbClr val="E30000"/>
                </a:gs>
                <a:gs pos="100000">
                  <a:srgbClr val="76030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椭圆 27"/>
            <p:cNvSpPr/>
            <p:nvPr/>
          </p:nvSpPr>
          <p:spPr>
            <a:xfrm>
              <a:off x="8144" y="2517"/>
              <a:ext cx="120" cy="120"/>
            </a:xfrm>
            <a:prstGeom prst="ellipse">
              <a:avLst/>
            </a:prstGeom>
            <a:gradFill>
              <a:gsLst>
                <a:gs pos="0">
                  <a:srgbClr val="E30000"/>
                </a:gs>
                <a:gs pos="100000">
                  <a:srgbClr val="76030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椭圆 28"/>
            <p:cNvSpPr/>
            <p:nvPr/>
          </p:nvSpPr>
          <p:spPr>
            <a:xfrm>
              <a:off x="8987" y="2522"/>
              <a:ext cx="120" cy="120"/>
            </a:xfrm>
            <a:prstGeom prst="ellipse">
              <a:avLst/>
            </a:prstGeom>
            <a:gradFill>
              <a:gsLst>
                <a:gs pos="0">
                  <a:srgbClr val="E30000"/>
                </a:gs>
                <a:gs pos="100000">
                  <a:srgbClr val="76030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椭圆 29"/>
            <p:cNvSpPr/>
            <p:nvPr/>
          </p:nvSpPr>
          <p:spPr>
            <a:xfrm>
              <a:off x="9534" y="2532"/>
              <a:ext cx="120" cy="120"/>
            </a:xfrm>
            <a:prstGeom prst="ellipse">
              <a:avLst/>
            </a:prstGeom>
            <a:gradFill>
              <a:gsLst>
                <a:gs pos="0">
                  <a:srgbClr val="E30000"/>
                </a:gs>
                <a:gs pos="100000">
                  <a:srgbClr val="76030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矩形 30"/>
            <p:cNvSpPr/>
            <p:nvPr userDrawn="1"/>
          </p:nvSpPr>
          <p:spPr>
            <a:xfrm>
              <a:off x="6298" y="2402"/>
              <a:ext cx="3829" cy="575"/>
            </a:xfrm>
            <a:prstGeom prst="rect">
              <a:avLst/>
            </a:prstGeom>
            <a:noFill/>
            <a:ln w="63500" cap="flat" cmpd="thinThick" algn="ctr">
              <a:solidFill>
                <a:srgbClr val="FF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cxnSp>
          <p:nvCxnSpPr>
            <p:cNvPr id="32" name="肘形连接符 31"/>
            <p:cNvCxnSpPr>
              <a:stCxn id="31" idx="3"/>
              <a:endCxn id="34" idx="1"/>
            </p:cNvCxnSpPr>
            <p:nvPr/>
          </p:nvCxnSpPr>
          <p:spPr>
            <a:xfrm>
              <a:off x="10127" y="2690"/>
              <a:ext cx="847" cy="4731"/>
            </a:xfrm>
            <a:prstGeom prst="bentConnector2">
              <a:avLst/>
            </a:prstGeom>
            <a:ln w="22225">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flipH="1">
              <a:off x="7303" y="2604"/>
              <a:ext cx="47" cy="2666"/>
            </a:xfrm>
            <a:prstGeom prst="line">
              <a:avLst/>
            </a:prstGeom>
            <a:ln w="31750" cmpd="sng">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7297" y="2517"/>
              <a:ext cx="120" cy="120"/>
            </a:xfrm>
            <a:prstGeom prst="ellipse">
              <a:avLst/>
            </a:prstGeom>
            <a:gradFill>
              <a:gsLst>
                <a:gs pos="0">
                  <a:srgbClr val="E30000"/>
                </a:gs>
                <a:gs pos="100000">
                  <a:srgbClr val="76030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7" name="直接连接符 26"/>
            <p:cNvCxnSpPr/>
            <p:nvPr/>
          </p:nvCxnSpPr>
          <p:spPr>
            <a:xfrm flipH="1">
              <a:off x="10978" y="7442"/>
              <a:ext cx="16" cy="1704"/>
            </a:xfrm>
            <a:prstGeom prst="line">
              <a:avLst/>
            </a:prstGeom>
            <a:ln w="31750" cmpd="sng">
              <a:solidFill>
                <a:srgbClr val="00B0F0"/>
              </a:solidFill>
              <a:prstDash val="sysDash"/>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a:off x="10956" y="7403"/>
              <a:ext cx="120" cy="120"/>
            </a:xfrm>
            <a:prstGeom prst="ellipse">
              <a:avLst/>
            </a:prstGeom>
            <a:gradFill>
              <a:gsLst>
                <a:gs pos="0">
                  <a:srgbClr val="E30000"/>
                </a:gs>
                <a:gs pos="100000">
                  <a:srgbClr val="76030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矩形 25"/>
            <p:cNvSpPr/>
            <p:nvPr userDrawn="1"/>
          </p:nvSpPr>
          <p:spPr>
            <a:xfrm>
              <a:off x="18712" y="7910"/>
              <a:ext cx="1171" cy="769"/>
            </a:xfrm>
            <a:prstGeom prst="rect">
              <a:avLst/>
            </a:prstGeom>
            <a:noFill/>
            <a:ln w="63500" cap="flat" cmpd="thinThick" algn="ctr">
              <a:solidFill>
                <a:srgbClr val="00B0F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grpSp>
      <p:sp>
        <p:nvSpPr>
          <p:cNvPr id="36" name="矩形 35"/>
          <p:cNvSpPr/>
          <p:nvPr/>
        </p:nvSpPr>
        <p:spPr>
          <a:xfrm>
            <a:off x="10401300" y="0"/>
            <a:ext cx="1790700" cy="6451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4"/>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235254" y="276060"/>
            <a:ext cx="9626400" cy="723600"/>
          </a:xfrm>
        </p:spPr>
        <p:txBody>
          <a:bodyPr>
            <a:normAutofit/>
          </a:bodyPr>
          <a:lstStyle/>
          <a:p>
            <a:r>
              <a:rPr lang="en-US" altLang="zh-CN" dirty="0">
                <a:gradFill>
                  <a:gsLst>
                    <a:gs pos="0">
                      <a:srgbClr val="007BD3"/>
                    </a:gs>
                    <a:gs pos="100000">
                      <a:srgbClr val="034373"/>
                    </a:gs>
                  </a:gsLst>
                  <a:lin ang="5400000" scaled="0"/>
                </a:gradFill>
                <a:ea typeface="微软雅黑" panose="020B0503020204020204" pitchFamily="34" charset="-122"/>
              </a:rPr>
              <a:t>1.4 Nomogram</a:t>
            </a:r>
            <a:r>
              <a:rPr lang="zh-CN" altLang="en-US" dirty="0">
                <a:gradFill>
                  <a:gsLst>
                    <a:gs pos="0">
                      <a:srgbClr val="007BD3"/>
                    </a:gs>
                    <a:gs pos="100000">
                      <a:srgbClr val="034373"/>
                    </a:gs>
                  </a:gsLst>
                  <a:lin ang="5400000" scaled="0"/>
                </a:gradFill>
                <a:ea typeface="微软雅黑" panose="020B0503020204020204" pitchFamily="34" charset="-122"/>
              </a:rPr>
              <a:t>模型效果评价</a:t>
            </a:r>
            <a:endParaRPr lang="zh-CN" altLang="en-US" dirty="0">
              <a:gradFill>
                <a:gsLst>
                  <a:gs pos="0">
                    <a:srgbClr val="007BD3"/>
                  </a:gs>
                  <a:gs pos="100000">
                    <a:srgbClr val="034373"/>
                  </a:gs>
                </a:gsLst>
                <a:lin ang="5400000" scaled="0"/>
              </a:gradFill>
              <a:ea typeface="微软雅黑" panose="020B0503020204020204" pitchFamily="34" charset="-122"/>
            </a:endParaRPr>
          </a:p>
        </p:txBody>
      </p:sp>
      <p:sp>
        <p:nvSpPr>
          <p:cNvPr id="2" name="内容占位符 1"/>
          <p:cNvSpPr/>
          <p:nvPr>
            <p:ph sz="quarter" idx="13"/>
          </p:nvPr>
        </p:nvSpPr>
        <p:spPr>
          <a:xfrm>
            <a:off x="285115" y="1215390"/>
            <a:ext cx="11491595" cy="6056630"/>
          </a:xfrm>
        </p:spPr>
        <p:txBody>
          <a:bodyPr>
            <a:normAutofit/>
          </a:bodyPr>
          <a:p>
            <a:pPr>
              <a:buNone/>
            </a:pPr>
            <a:r>
              <a:rPr lang="zh-CN" sz="2800" b="1">
                <a:solidFill>
                  <a:srgbClr val="00B0F0"/>
                </a:solidFill>
              </a:rPr>
              <a:t>①</a:t>
            </a:r>
            <a:r>
              <a:rPr sz="2800" b="1">
                <a:solidFill>
                  <a:srgbClr val="00B0F0"/>
                </a:solidFill>
              </a:rPr>
              <a:t>内部验证法</a:t>
            </a:r>
            <a:endParaRPr sz="2800" b="1">
              <a:solidFill>
                <a:srgbClr val="00B0F0"/>
              </a:solidFill>
            </a:endParaRPr>
          </a:p>
          <a:p>
            <a:pPr>
              <a:buNone/>
            </a:pPr>
            <a:r>
              <a:rPr sz="2400" b="1">
                <a:solidFill>
                  <a:srgbClr val="262626"/>
                </a:solidFill>
              </a:rPr>
              <a:t>  </a:t>
            </a:r>
            <a:r>
              <a:rPr sz="2000" b="1">
                <a:solidFill>
                  <a:srgbClr val="262626"/>
                </a:solidFill>
                <a:latin typeface="楷体" panose="02010609060101010101" charset="-122"/>
                <a:ea typeface="楷体" panose="02010609060101010101" charset="-122"/>
                <a:cs typeface="楷体" panose="02010609060101010101" charset="-122"/>
              </a:rPr>
              <a:t>  </a:t>
            </a:r>
            <a:r>
              <a:rPr sz="2000">
                <a:solidFill>
                  <a:srgbClr val="262626"/>
                </a:solidFill>
                <a:latin typeface="楷体" panose="02010609060101010101" charset="-122"/>
                <a:ea typeface="楷体" panose="02010609060101010101" charset="-122"/>
                <a:cs typeface="楷体" panose="02010609060101010101" charset="-122"/>
                <a:sym typeface="+mn-ea"/>
              </a:rPr>
              <a:t>利用建模自身的数据来验证</a:t>
            </a:r>
            <a:r>
              <a:rPr lang="zh-CN" sz="2000">
                <a:solidFill>
                  <a:srgbClr val="262626"/>
                </a:solidFill>
                <a:latin typeface="楷体" panose="02010609060101010101" charset="-122"/>
                <a:ea typeface="楷体" panose="02010609060101010101" charset="-122"/>
                <a:cs typeface="楷体" panose="02010609060101010101" charset="-122"/>
                <a:sym typeface="+mn-ea"/>
              </a:rPr>
              <a:t>：</a:t>
            </a:r>
            <a:r>
              <a:rPr lang="zh-CN" sz="2000">
                <a:solidFill>
                  <a:srgbClr val="262626"/>
                </a:solidFill>
                <a:latin typeface="楷体" panose="02010609060101010101" charset="-122"/>
                <a:ea typeface="楷体" panose="02010609060101010101" charset="-122"/>
                <a:cs typeface="楷体" panose="02010609060101010101" charset="-122"/>
              </a:rPr>
              <a:t>如</a:t>
            </a:r>
            <a:r>
              <a:rPr sz="2000">
                <a:solidFill>
                  <a:srgbClr val="262626"/>
                </a:solidFill>
                <a:latin typeface="楷体" panose="02010609060101010101" charset="-122"/>
                <a:ea typeface="楷体" panose="02010609060101010101" charset="-122"/>
                <a:cs typeface="楷体" panose="02010609060101010101" charset="-122"/>
              </a:rPr>
              <a:t>Bootstrap自抽样法。</a:t>
            </a:r>
            <a:endParaRPr sz="2460">
              <a:solidFill>
                <a:srgbClr val="262626"/>
              </a:solidFill>
              <a:latin typeface="Times New Roman" panose="02020503050405090304" charset="0"/>
              <a:cs typeface="Times New Roman" panose="02020503050405090304" charset="0"/>
            </a:endParaRPr>
          </a:p>
          <a:p>
            <a:pPr>
              <a:buNone/>
            </a:pPr>
            <a:r>
              <a:rPr lang="zh-CN" sz="2800" b="1">
                <a:solidFill>
                  <a:srgbClr val="00B0F0"/>
                </a:solidFill>
              </a:rPr>
              <a:t>②</a:t>
            </a:r>
            <a:r>
              <a:rPr sz="2800" b="1">
                <a:solidFill>
                  <a:srgbClr val="00B0F0"/>
                </a:solidFill>
              </a:rPr>
              <a:t> 图形校准法</a:t>
            </a:r>
            <a:endParaRPr sz="2800" b="1">
              <a:solidFill>
                <a:srgbClr val="00B0F0"/>
              </a:solidFill>
            </a:endParaRPr>
          </a:p>
          <a:p>
            <a:pPr>
              <a:buNone/>
            </a:pPr>
            <a:r>
              <a:rPr sz="2400">
                <a:solidFill>
                  <a:srgbClr val="262626"/>
                </a:solidFill>
              </a:rPr>
              <a:t>   </a:t>
            </a:r>
            <a:r>
              <a:rPr sz="2000">
                <a:solidFill>
                  <a:srgbClr val="262626"/>
                </a:solidFill>
              </a:rPr>
              <a:t> </a:t>
            </a:r>
            <a:r>
              <a:rPr sz="2000">
                <a:solidFill>
                  <a:srgbClr val="262626"/>
                </a:solidFill>
                <a:latin typeface="楷体" panose="02010609060101010101" charset="-122"/>
                <a:ea typeface="楷体" panose="02010609060101010101" charset="-122"/>
                <a:cs typeface="楷体" panose="02010609060101010101" charset="-122"/>
              </a:rPr>
              <a:t> 预测校准曲线</a:t>
            </a:r>
            <a:r>
              <a:rPr lang="zh-CN" sz="2000">
                <a:solidFill>
                  <a:srgbClr val="262626"/>
                </a:solidFill>
                <a:latin typeface="楷体" panose="02010609060101010101" charset="-122"/>
                <a:ea typeface="楷体" panose="02010609060101010101" charset="-122"/>
                <a:cs typeface="楷体" panose="02010609060101010101" charset="-122"/>
              </a:rPr>
              <a:t>，</a:t>
            </a:r>
            <a:r>
              <a:rPr sz="2000">
                <a:solidFill>
                  <a:srgbClr val="262626"/>
                </a:solidFill>
                <a:latin typeface="楷体" panose="02010609060101010101" charset="-122"/>
                <a:ea typeface="楷体" panose="02010609060101010101" charset="-122"/>
                <a:cs typeface="楷体" panose="02010609060101010101" charset="-122"/>
              </a:rPr>
              <a:t>理论标准曲线是过原点、斜率为1的直线，</a:t>
            </a:r>
            <a:r>
              <a:rPr lang="zh-CN" sz="2000">
                <a:solidFill>
                  <a:srgbClr val="262626"/>
                </a:solidFill>
                <a:latin typeface="楷体" panose="02010609060101010101" charset="-122"/>
                <a:ea typeface="楷体" panose="02010609060101010101" charset="-122"/>
                <a:cs typeface="楷体" panose="02010609060101010101" charset="-122"/>
              </a:rPr>
              <a:t>当</a:t>
            </a:r>
            <a:r>
              <a:rPr sz="2000">
                <a:solidFill>
                  <a:srgbClr val="262626"/>
                </a:solidFill>
                <a:latin typeface="楷体" panose="02010609060101010101" charset="-122"/>
                <a:ea typeface="楷体" panose="02010609060101010101" charset="-122"/>
                <a:cs typeface="楷体" panose="02010609060101010101" charset="-122"/>
              </a:rPr>
              <a:t>预测校准曲线越贴近标准曲线，则列线图的预测能力越好。</a:t>
            </a:r>
            <a:endParaRPr sz="2400">
              <a:solidFill>
                <a:srgbClr val="262626"/>
              </a:solidFill>
            </a:endParaRPr>
          </a:p>
          <a:p>
            <a:pPr>
              <a:buNone/>
            </a:pPr>
            <a:r>
              <a:rPr lang="zh-CN" sz="2800" b="1">
                <a:solidFill>
                  <a:srgbClr val="00B0F0"/>
                </a:solidFill>
              </a:rPr>
              <a:t>③</a:t>
            </a:r>
            <a:r>
              <a:rPr sz="2800" b="1">
                <a:solidFill>
                  <a:srgbClr val="00B0F0"/>
                </a:solidFill>
              </a:rPr>
              <a:t>外部验证法</a:t>
            </a:r>
            <a:endParaRPr sz="2800" b="1">
              <a:solidFill>
                <a:srgbClr val="00B0F0"/>
              </a:solidFill>
            </a:endParaRPr>
          </a:p>
          <a:p>
            <a:pPr>
              <a:buNone/>
            </a:pPr>
            <a:r>
              <a:rPr sz="2400">
                <a:solidFill>
                  <a:srgbClr val="262626"/>
                </a:solidFill>
              </a:rPr>
              <a:t>    </a:t>
            </a:r>
            <a:r>
              <a:rPr sz="2000">
                <a:solidFill>
                  <a:srgbClr val="262626"/>
                </a:solidFill>
                <a:latin typeface="楷体" panose="02010609060101010101" charset="-122"/>
                <a:ea typeface="楷体" panose="02010609060101010101" charset="-122"/>
              </a:rPr>
              <a:t>使用一组研究对象去建立列线图，再使用另外一组研究对象（即外部数据）来验证列线图预测效果的准确性。</a:t>
            </a:r>
            <a:endParaRPr sz="2000">
              <a:solidFill>
                <a:srgbClr val="262626"/>
              </a:solidFill>
              <a:latin typeface="楷体" panose="02010609060101010101" charset="-122"/>
              <a:ea typeface="楷体" panose="02010609060101010101" charset="-122"/>
            </a:endParaRPr>
          </a:p>
        </p:txBody>
      </p:sp>
      <p:sp>
        <p:nvSpPr>
          <p:cNvPr id="8" name="矩形 7"/>
          <p:cNvSpPr/>
          <p:nvPr/>
        </p:nvSpPr>
        <p:spPr>
          <a:xfrm>
            <a:off x="10401300" y="0"/>
            <a:ext cx="1790700" cy="6451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a:xfrm>
            <a:off x="6094979" y="2693558"/>
            <a:ext cx="5653713" cy="735442"/>
          </a:xfrm>
        </p:spPr>
        <p:txBody>
          <a:bodyPr>
            <a:normAutofit fontScale="90000"/>
          </a:bodyPr>
          <a:lstStyle/>
          <a:p>
            <a:r>
              <a:rPr lang="en-US" altLang="zh-CN" dirty="0">
                <a:solidFill>
                  <a:srgbClr val="262626"/>
                </a:solidFill>
                <a:ea typeface="汉仪旗黑-85S" charset="0"/>
              </a:rPr>
              <a:t>Nomogram</a:t>
            </a:r>
            <a:r>
              <a:rPr lang="zh-CN" altLang="en-US" dirty="0">
                <a:solidFill>
                  <a:srgbClr val="262626"/>
                </a:solidFill>
                <a:ea typeface="汉仪旗黑-85S" charset="0"/>
              </a:rPr>
              <a:t>&amp; </a:t>
            </a:r>
            <a:r>
              <a:rPr lang="en-US" altLang="zh-CN" dirty="0">
                <a:solidFill>
                  <a:srgbClr val="262626"/>
                </a:solidFill>
                <a:ea typeface="汉仪旗黑-85S" charset="0"/>
              </a:rPr>
              <a:t>Radiomic</a:t>
            </a:r>
            <a:endParaRPr lang="zh-CN" altLang="en-US" dirty="0"/>
          </a:p>
        </p:txBody>
      </p:sp>
      <p:sp>
        <p:nvSpPr>
          <p:cNvPr id="6" name="文本占位符 5"/>
          <p:cNvSpPr>
            <a:spLocks noGrp="1"/>
          </p:cNvSpPr>
          <p:nvPr>
            <p:ph type="body" idx="1"/>
            <p:custDataLst>
              <p:tags r:id="rId2"/>
            </p:custDataLst>
          </p:nvPr>
        </p:nvSpPr>
        <p:spPr/>
        <p:txBody>
          <a:bodyPr>
            <a:normAutofit/>
          </a:bodyPr>
          <a:lstStyle/>
          <a:p>
            <a:pPr lvl="0">
              <a:buNone/>
            </a:pPr>
            <a:r>
              <a:rPr lang="zh-CN" altLang="en-US" dirty="0">
                <a:solidFill>
                  <a:srgbClr val="262626"/>
                </a:solidFill>
                <a:ea typeface="微软雅黑" panose="020B0503020204020204" pitchFamily="34" charset="-122"/>
              </a:rPr>
              <a:t>研究应用</a:t>
            </a:r>
            <a:endParaRPr lang="zh-CN" altLang="en-US" dirty="0"/>
          </a:p>
        </p:txBody>
      </p:sp>
      <p:sp>
        <p:nvSpPr>
          <p:cNvPr id="2" name="文本框 1"/>
          <p:cNvSpPr txBox="1"/>
          <p:nvPr userDrawn="1"/>
        </p:nvSpPr>
        <p:spPr>
          <a:xfrm>
            <a:off x="4541952" y="2363099"/>
            <a:ext cx="3098800" cy="1568450"/>
          </a:xfrm>
          <a:prstGeom prst="rect">
            <a:avLst/>
          </a:prstGeom>
        </p:spPr>
        <p:txBody>
          <a:bodyPr wrap="square" rtlCol="0" anchor="ctr">
            <a:spAutoFit/>
          </a:bodyPr>
          <a:p>
            <a:pPr>
              <a:lnSpc>
                <a:spcPct val="120000"/>
              </a:lnSpc>
            </a:pPr>
            <a:r>
              <a:rPr lang="en-US" altLang="zh-CN" sz="8000"/>
              <a:t>02</a:t>
            </a:r>
            <a:endParaRPr lang="zh-CN" altLang="en-US"/>
          </a:p>
        </p:txBody>
      </p:sp>
    </p:spTree>
    <p:custDataLst>
      <p:tags r:id="rId3"/>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647700" y="590550"/>
            <a:ext cx="10001250" cy="723900"/>
          </a:xfrm>
        </p:spPr>
        <p:txBody>
          <a:bodyPr>
            <a:normAutofit/>
          </a:bodyPr>
          <a:lstStyle/>
          <a:p>
            <a:r>
              <a:rPr lang="zh-CN" altLang="en-US" dirty="0">
                <a:solidFill>
                  <a:srgbClr val="262626"/>
                </a:solidFill>
                <a:ea typeface="微软雅黑" panose="020B0503020204020204" pitchFamily="34" charset="-122"/>
              </a:rPr>
              <a:t>相关研究：</a:t>
            </a:r>
            <a:r>
              <a:rPr lang="en-US" altLang="zh-CN" dirty="0">
                <a:solidFill>
                  <a:srgbClr val="262626"/>
                </a:solidFill>
                <a:ea typeface="微软雅黑" panose="020B0503020204020204" pitchFamily="34" charset="-122"/>
              </a:rPr>
              <a:t>Nomogram</a:t>
            </a:r>
            <a:r>
              <a:rPr lang="zh-CN" altLang="en-US" dirty="0">
                <a:solidFill>
                  <a:srgbClr val="262626"/>
                </a:solidFill>
                <a:ea typeface="微软雅黑" panose="020B0503020204020204" pitchFamily="34" charset="-122"/>
              </a:rPr>
              <a:t>&amp; </a:t>
            </a:r>
            <a:r>
              <a:rPr lang="en-US" altLang="zh-CN" dirty="0">
                <a:solidFill>
                  <a:srgbClr val="262626"/>
                </a:solidFill>
                <a:ea typeface="微软雅黑" panose="020B0503020204020204" pitchFamily="34" charset="-122"/>
              </a:rPr>
              <a:t>Radiomic</a:t>
            </a:r>
            <a:r>
              <a:rPr lang="zh-CN" altLang="en-US" dirty="0">
                <a:solidFill>
                  <a:srgbClr val="262626"/>
                </a:solidFill>
                <a:ea typeface="微软雅黑" panose="020B0503020204020204" pitchFamily="34" charset="-122"/>
              </a:rPr>
              <a:t>  </a:t>
            </a:r>
            <a:endParaRPr lang="zh-CN" altLang="zh-CN" dirty="0"/>
          </a:p>
        </p:txBody>
      </p:sp>
      <p:pic>
        <p:nvPicPr>
          <p:cNvPr id="2" name="图片 1"/>
          <p:cNvPicPr>
            <a:picLocks noChangeAspect="1"/>
          </p:cNvPicPr>
          <p:nvPr/>
        </p:nvPicPr>
        <p:blipFill>
          <a:blip r:embed="rId2"/>
          <a:stretch>
            <a:fillRect/>
          </a:stretch>
        </p:blipFill>
        <p:spPr>
          <a:xfrm>
            <a:off x="10443396" y="0"/>
            <a:ext cx="1746676" cy="597547"/>
          </a:xfrm>
          <a:prstGeom prst="rect">
            <a:avLst/>
          </a:prstGeom>
        </p:spPr>
      </p:pic>
      <p:sp>
        <p:nvSpPr>
          <p:cNvPr id="4" name="内容占位符 3"/>
          <p:cNvSpPr/>
          <p:nvPr>
            <p:ph sz="quarter" idx="13"/>
          </p:nvPr>
        </p:nvSpPr>
        <p:spPr>
          <a:xfrm>
            <a:off x="817880" y="3116580"/>
            <a:ext cx="1887855" cy="582930"/>
          </a:xfrm>
        </p:spPr>
        <p:txBody>
          <a:bodyPr>
            <a:normAutofit fontScale="90000"/>
          </a:bodyPr>
          <a:p>
            <a:pPr>
              <a:buNone/>
            </a:pPr>
            <a:r>
              <a:rPr lang="en-US" altLang="zh-CN" sz="2400" b="1">
                <a:latin typeface="Times New Roman" panose="02020503050405090304" charset="0"/>
                <a:ea typeface="黑体" panose="02010609060101010101" charset="-122"/>
                <a:cs typeface="Times New Roman" panose="02020503050405090304" charset="0"/>
              </a:rPr>
              <a:t>1</a:t>
            </a:r>
            <a:r>
              <a:rPr lang="zh-CN" altLang="en-US" sz="2400" b="1">
                <a:solidFill>
                  <a:srgbClr val="262626"/>
                </a:solidFill>
                <a:latin typeface="Times New Roman" panose="02020503050405090304" charset="0"/>
                <a:ea typeface="黑体" panose="02010609060101010101" charset="-122"/>
                <a:cs typeface="Times New Roman" panose="02020503050405090304" charset="0"/>
              </a:rPr>
              <a:t>、</a:t>
            </a:r>
            <a:r>
              <a:rPr lang="en-US" altLang="zh-CN" sz="2400" b="1">
                <a:solidFill>
                  <a:srgbClr val="262626"/>
                </a:solidFill>
                <a:latin typeface="Times New Roman" panose="02020503050405090304" charset="0"/>
                <a:ea typeface="黑体" panose="02010609060101010101" charset="-122"/>
                <a:cs typeface="Times New Roman" panose="02020503050405090304" charset="0"/>
              </a:rPr>
              <a:t>PET/CT</a:t>
            </a:r>
            <a:endParaRPr lang="zh-CN" altLang="en-US" sz="2400">
              <a:latin typeface="Times New Roman" panose="02020503050405090304" charset="0"/>
              <a:cs typeface="Times New Roman" panose="02020503050405090304" charset="0"/>
            </a:endParaRPr>
          </a:p>
        </p:txBody>
      </p:sp>
      <p:pic>
        <p:nvPicPr>
          <p:cNvPr id="5" name="图片 4"/>
          <p:cNvPicPr>
            <a:picLocks noChangeAspect="1"/>
          </p:cNvPicPr>
          <p:nvPr/>
        </p:nvPicPr>
        <p:blipFill>
          <a:blip r:embed="rId3"/>
          <a:srcRect r="6138"/>
          <a:stretch>
            <a:fillRect/>
          </a:stretch>
        </p:blipFill>
        <p:spPr>
          <a:xfrm>
            <a:off x="817880" y="1426210"/>
            <a:ext cx="3262630" cy="1578610"/>
          </a:xfrm>
          <a:prstGeom prst="rect">
            <a:avLst/>
          </a:prstGeom>
        </p:spPr>
      </p:pic>
      <p:sp>
        <p:nvSpPr>
          <p:cNvPr id="6" name="文本框 5"/>
          <p:cNvSpPr txBox="1"/>
          <p:nvPr userDrawn="1"/>
        </p:nvSpPr>
        <p:spPr>
          <a:xfrm>
            <a:off x="5335062" y="1710367"/>
            <a:ext cx="5828381" cy="1139936"/>
          </a:xfrm>
          <a:prstGeom prst="rect">
            <a:avLst/>
          </a:prstGeom>
        </p:spPr>
        <p:txBody>
          <a:bodyPr wrap="square" rtlCol="0" anchor="ctr">
            <a:noAutofit/>
          </a:bodyPr>
          <a:p>
            <a:pPr>
              <a:lnSpc>
                <a:spcPct val="120000"/>
              </a:lnSpc>
            </a:pPr>
            <a:r>
              <a:rPr lang="en-US" altLang="zh-CN" sz="2400">
                <a:solidFill>
                  <a:srgbClr val="000000"/>
                </a:solidFill>
                <a:latin typeface="Times New Roman" panose="02020503050405090304" charset="0"/>
                <a:ea typeface="黑体" panose="02010609060101010101" charset="-122"/>
                <a:cs typeface="Times New Roman" panose="02020503050405090304" charset="0"/>
              </a:rPr>
              <a:t>IF&gt;3.0 (</a:t>
            </a:r>
            <a:r>
              <a:rPr lang="en-US" altLang="zh-CN" sz="2400" b="1">
                <a:solidFill>
                  <a:srgbClr val="00B0F0"/>
                </a:solidFill>
                <a:latin typeface="Times New Roman" panose="02020503050405090304" charset="0"/>
                <a:ea typeface="黑体" panose="02010609060101010101" charset="-122"/>
                <a:cs typeface="Times New Roman" panose="02020503050405090304" charset="0"/>
              </a:rPr>
              <a:t>42</a:t>
            </a:r>
            <a:r>
              <a:rPr lang="en-US" altLang="zh-CN" sz="2400">
                <a:solidFill>
                  <a:srgbClr val="000000"/>
                </a:solidFill>
                <a:latin typeface="Times New Roman" panose="02020503050405090304" charset="0"/>
                <a:ea typeface="黑体" panose="02010609060101010101" charset="-122"/>
                <a:cs typeface="Times New Roman" panose="02020503050405090304" charset="0"/>
              </a:rPr>
              <a:t>)</a:t>
            </a:r>
            <a:endParaRPr lang="zh-CN" altLang="en-US" sz="2400">
              <a:solidFill>
                <a:srgbClr val="000000"/>
              </a:solidFill>
              <a:latin typeface="Times New Roman" panose="02020503050405090304" charset="0"/>
              <a:ea typeface="黑体" panose="02010609060101010101" charset="-122"/>
              <a:cs typeface="Times New Roman" panose="02020503050405090304" charset="0"/>
            </a:endParaRPr>
          </a:p>
          <a:p>
            <a:pPr>
              <a:lnSpc>
                <a:spcPct val="120000"/>
              </a:lnSpc>
            </a:pPr>
            <a:r>
              <a:rPr lang="en-US" altLang="zh-CN" sz="2400">
                <a:solidFill>
                  <a:srgbClr val="000000"/>
                </a:solidFill>
                <a:latin typeface="Times New Roman" panose="02020503050405090304" charset="0"/>
                <a:ea typeface="黑体" panose="02010609060101010101" charset="-122"/>
                <a:cs typeface="Times New Roman" panose="02020503050405090304" charset="0"/>
              </a:rPr>
              <a:t>IF:10</a:t>
            </a:r>
            <a:r>
              <a:rPr lang="zh-CN" altLang="en-US" sz="2400">
                <a:solidFill>
                  <a:srgbClr val="000000"/>
                </a:solidFill>
                <a:latin typeface="Times New Roman" panose="02020503050405090304" charset="0"/>
                <a:ea typeface="黑体" panose="02010609060101010101" charset="-122"/>
                <a:cs typeface="Times New Roman" panose="02020503050405090304" charset="0"/>
              </a:rPr>
              <a:t>-</a:t>
            </a:r>
            <a:r>
              <a:rPr lang="en-US" altLang="zh-CN" sz="2400">
                <a:solidFill>
                  <a:srgbClr val="000000"/>
                </a:solidFill>
                <a:latin typeface="Times New Roman" panose="02020503050405090304" charset="0"/>
                <a:ea typeface="黑体" panose="02010609060101010101" charset="-122"/>
                <a:cs typeface="Times New Roman" panose="02020503050405090304" charset="0"/>
              </a:rPr>
              <a:t>20</a:t>
            </a:r>
            <a:r>
              <a:rPr lang="zh-CN" altLang="en-US" sz="2400">
                <a:solidFill>
                  <a:srgbClr val="000000"/>
                </a:solidFill>
                <a:latin typeface="Times New Roman" panose="02020503050405090304" charset="0"/>
                <a:ea typeface="黑体" panose="02010609060101010101" charset="-122"/>
                <a:cs typeface="Times New Roman" panose="02020503050405090304" charset="0"/>
              </a:rPr>
              <a:t>（</a:t>
            </a:r>
            <a:r>
              <a:rPr lang="en-US" altLang="zh-CN" sz="2400" b="1">
                <a:solidFill>
                  <a:srgbClr val="00B0F0"/>
                </a:solidFill>
                <a:latin typeface="Times New Roman" panose="02020503050405090304" charset="0"/>
                <a:ea typeface="黑体" panose="02010609060101010101" charset="-122"/>
                <a:cs typeface="Times New Roman" panose="02020503050405090304" charset="0"/>
              </a:rPr>
              <a:t>3</a:t>
            </a:r>
            <a:r>
              <a:rPr lang="zh-CN" altLang="en-US" sz="2400">
                <a:solidFill>
                  <a:srgbClr val="000000"/>
                </a:solidFill>
                <a:latin typeface="Times New Roman" panose="02020503050405090304" charset="0"/>
                <a:ea typeface="黑体" panose="02010609060101010101" charset="-122"/>
                <a:cs typeface="Times New Roman" panose="02020503050405090304" charset="0"/>
              </a:rPr>
              <a:t>）</a:t>
            </a:r>
            <a:r>
              <a:rPr lang="en-US" altLang="zh-CN" sz="2400">
                <a:solidFill>
                  <a:srgbClr val="000000"/>
                </a:solidFill>
                <a:latin typeface="Times New Roman" panose="02020503050405090304" charset="0"/>
                <a:ea typeface="黑体" panose="02010609060101010101" charset="-122"/>
                <a:cs typeface="Times New Roman" panose="02020503050405090304" charset="0"/>
              </a:rPr>
              <a:t>5</a:t>
            </a:r>
            <a:r>
              <a:rPr lang="zh-CN" altLang="en-US" sz="2400">
                <a:solidFill>
                  <a:srgbClr val="000000"/>
                </a:solidFill>
                <a:latin typeface="Times New Roman" panose="02020503050405090304" charset="0"/>
                <a:ea typeface="黑体" panose="02010609060101010101" charset="-122"/>
                <a:cs typeface="Times New Roman" panose="02020503050405090304" charset="0"/>
              </a:rPr>
              <a:t>-</a:t>
            </a:r>
            <a:r>
              <a:rPr lang="en-US" altLang="zh-CN" sz="2400">
                <a:solidFill>
                  <a:srgbClr val="000000"/>
                </a:solidFill>
                <a:latin typeface="Times New Roman" panose="02020503050405090304" charset="0"/>
                <a:ea typeface="黑体" panose="02010609060101010101" charset="-122"/>
                <a:cs typeface="Times New Roman" panose="02020503050405090304" charset="0"/>
              </a:rPr>
              <a:t>10</a:t>
            </a:r>
            <a:r>
              <a:rPr lang="zh-CN" altLang="en-US" sz="2400">
                <a:solidFill>
                  <a:srgbClr val="000000"/>
                </a:solidFill>
                <a:latin typeface="Times New Roman" panose="02020503050405090304" charset="0"/>
                <a:ea typeface="黑体" panose="02010609060101010101" charset="-122"/>
                <a:cs typeface="Times New Roman" panose="02020503050405090304" charset="0"/>
              </a:rPr>
              <a:t>（</a:t>
            </a:r>
            <a:r>
              <a:rPr lang="en-US" altLang="zh-CN" sz="2400" b="1">
                <a:solidFill>
                  <a:srgbClr val="00B0F0"/>
                </a:solidFill>
                <a:latin typeface="Times New Roman" panose="02020503050405090304" charset="0"/>
                <a:ea typeface="黑体" panose="02010609060101010101" charset="-122"/>
                <a:cs typeface="Times New Roman" panose="02020503050405090304" charset="0"/>
              </a:rPr>
              <a:t>6</a:t>
            </a:r>
            <a:r>
              <a:rPr lang="zh-CN" altLang="en-US" sz="2400">
                <a:solidFill>
                  <a:srgbClr val="000000"/>
                </a:solidFill>
                <a:latin typeface="Times New Roman" panose="02020503050405090304" charset="0"/>
                <a:ea typeface="黑体" panose="02010609060101010101" charset="-122"/>
                <a:cs typeface="Times New Roman" panose="02020503050405090304" charset="0"/>
              </a:rPr>
              <a:t>）</a:t>
            </a:r>
            <a:r>
              <a:rPr lang="en-US" altLang="zh-CN" sz="2400">
                <a:solidFill>
                  <a:srgbClr val="000000"/>
                </a:solidFill>
                <a:latin typeface="Times New Roman" panose="02020503050405090304" charset="0"/>
                <a:ea typeface="黑体" panose="02010609060101010101" charset="-122"/>
                <a:cs typeface="Times New Roman" panose="02020503050405090304" charset="0"/>
              </a:rPr>
              <a:t>4</a:t>
            </a:r>
            <a:r>
              <a:rPr lang="zh-CN" altLang="en-US" sz="2400">
                <a:solidFill>
                  <a:srgbClr val="000000"/>
                </a:solidFill>
                <a:latin typeface="Times New Roman" panose="02020503050405090304" charset="0"/>
                <a:ea typeface="黑体" panose="02010609060101010101" charset="-122"/>
                <a:cs typeface="Times New Roman" panose="02020503050405090304" charset="0"/>
              </a:rPr>
              <a:t>-</a:t>
            </a:r>
            <a:r>
              <a:rPr lang="en-US" altLang="zh-CN" sz="2400">
                <a:solidFill>
                  <a:srgbClr val="000000"/>
                </a:solidFill>
                <a:latin typeface="Times New Roman" panose="02020503050405090304" charset="0"/>
                <a:ea typeface="黑体" panose="02010609060101010101" charset="-122"/>
                <a:cs typeface="Times New Roman" panose="02020503050405090304" charset="0"/>
              </a:rPr>
              <a:t>5</a:t>
            </a:r>
            <a:r>
              <a:rPr lang="zh-CN" altLang="en-US" sz="2400">
                <a:solidFill>
                  <a:srgbClr val="000000"/>
                </a:solidFill>
                <a:latin typeface="Times New Roman" panose="02020503050405090304" charset="0"/>
                <a:ea typeface="黑体" panose="02010609060101010101" charset="-122"/>
                <a:cs typeface="Times New Roman" panose="02020503050405090304" charset="0"/>
              </a:rPr>
              <a:t>（</a:t>
            </a:r>
            <a:r>
              <a:rPr lang="en-US" altLang="zh-CN" sz="2400" b="1">
                <a:solidFill>
                  <a:srgbClr val="00B0F0"/>
                </a:solidFill>
                <a:latin typeface="Times New Roman" panose="02020503050405090304" charset="0"/>
                <a:ea typeface="黑体" panose="02010609060101010101" charset="-122"/>
                <a:cs typeface="Times New Roman" panose="02020503050405090304" charset="0"/>
              </a:rPr>
              <a:t>26</a:t>
            </a:r>
            <a:r>
              <a:rPr lang="zh-CN" altLang="en-US" sz="2400">
                <a:solidFill>
                  <a:srgbClr val="000000"/>
                </a:solidFill>
                <a:latin typeface="Times New Roman" panose="02020503050405090304" charset="0"/>
                <a:ea typeface="黑体" panose="02010609060101010101" charset="-122"/>
                <a:cs typeface="Times New Roman" panose="02020503050405090304" charset="0"/>
              </a:rPr>
              <a:t>）</a:t>
            </a:r>
            <a:endParaRPr lang="zh-CN" altLang="en-US" sz="2400">
              <a:solidFill>
                <a:srgbClr val="000000"/>
              </a:solidFill>
              <a:latin typeface="Times New Roman" panose="02020503050405090304" charset="0"/>
              <a:ea typeface="黑体" panose="02010609060101010101" charset="-122"/>
              <a:cs typeface="Times New Roman" panose="02020503050405090304" charset="0"/>
            </a:endParaRPr>
          </a:p>
          <a:p>
            <a:pPr>
              <a:lnSpc>
                <a:spcPct val="120000"/>
              </a:lnSpc>
            </a:pPr>
            <a:endParaRPr lang="zh-CN" altLang="en-US" sz="2400">
              <a:solidFill>
                <a:srgbClr val="000000"/>
              </a:solidFill>
              <a:latin typeface="Times New Roman" panose="02020503050405090304" charset="0"/>
              <a:ea typeface="黑体" panose="02010609060101010101" charset="-122"/>
              <a:cs typeface="Times New Roman" panose="02020503050405090304" charset="0"/>
            </a:endParaRPr>
          </a:p>
        </p:txBody>
      </p:sp>
      <p:sp>
        <p:nvSpPr>
          <p:cNvPr id="7" name="内容占位符 3"/>
          <p:cNvSpPr/>
          <p:nvPr/>
        </p:nvSpPr>
        <p:spPr>
          <a:xfrm>
            <a:off x="7835265" y="3116580"/>
            <a:ext cx="2045970" cy="525145"/>
          </a:xfrm>
          <a:prstGeom prst="rect">
            <a:avLst/>
          </a:prstGeom>
        </p:spPr>
        <p:txBody>
          <a:bodyPr vert="horz" lIns="101600" tIns="0" rIns="82550" bIns="0" rtlCol="0">
            <a:normAutofit lnSpcReduction="20000"/>
          </a:bodyPr>
          <a:lst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en-US" altLang="zh-CN" sz="2400" b="1">
                <a:solidFill>
                  <a:srgbClr val="262626"/>
                </a:solidFill>
                <a:latin typeface="Times New Roman" panose="02020503050405090304" charset="0"/>
                <a:ea typeface="黑体" panose="02010609060101010101" charset="-122"/>
                <a:cs typeface="Times New Roman" panose="02020503050405090304" charset="0"/>
              </a:rPr>
              <a:t>3</a:t>
            </a:r>
            <a:r>
              <a:rPr lang="zh-CN" altLang="en-US" sz="2400" b="1">
                <a:solidFill>
                  <a:srgbClr val="262626"/>
                </a:solidFill>
                <a:latin typeface="Times New Roman" panose="02020503050405090304" charset="0"/>
                <a:ea typeface="黑体" panose="02010609060101010101" charset="-122"/>
                <a:cs typeface="Times New Roman" panose="02020503050405090304" charset="0"/>
              </a:rPr>
              <a:t>、</a:t>
            </a:r>
            <a:r>
              <a:rPr lang="en-US" altLang="zh-CN" sz="2400" b="1">
                <a:solidFill>
                  <a:srgbClr val="262626"/>
                </a:solidFill>
                <a:latin typeface="Times New Roman" panose="02020503050405090304" charset="0"/>
                <a:ea typeface="黑体" panose="02010609060101010101" charset="-122"/>
                <a:cs typeface="Times New Roman" panose="02020503050405090304" charset="0"/>
                <a:sym typeface="+mn-ea"/>
              </a:rPr>
              <a:t>MRI</a:t>
            </a:r>
            <a:endParaRPr lang="zh-CN" altLang="en-US" sz="2400">
              <a:latin typeface="Times New Roman" panose="02020503050405090304" charset="0"/>
              <a:cs typeface="Times New Roman" panose="02020503050405090304" charset="0"/>
            </a:endParaRPr>
          </a:p>
        </p:txBody>
      </p:sp>
      <p:sp>
        <p:nvSpPr>
          <p:cNvPr id="16" name="文本框 15"/>
          <p:cNvSpPr txBox="1"/>
          <p:nvPr userDrawn="1"/>
        </p:nvSpPr>
        <p:spPr>
          <a:xfrm>
            <a:off x="619125" y="5471160"/>
            <a:ext cx="2919095" cy="488950"/>
          </a:xfrm>
          <a:prstGeom prst="rect">
            <a:avLst/>
          </a:prstGeom>
        </p:spPr>
        <p:txBody>
          <a:bodyPr wrap="square" rtlCol="0" anchor="ctr">
            <a:noAutofit/>
          </a:bodyPr>
          <a:p>
            <a:pPr>
              <a:lnSpc>
                <a:spcPct val="120000"/>
              </a:lnSpc>
            </a:pPr>
            <a:r>
              <a:rPr lang="en-US">
                <a:latin typeface="黑体" panose="02010609060101010101" charset="-122"/>
                <a:ea typeface="黑体" panose="02010609060101010101" charset="-122"/>
              </a:rPr>
              <a:t>PET</a:t>
            </a:r>
            <a:r>
              <a:rPr lang="zh-CN" altLang="en-US">
                <a:latin typeface="黑体" panose="02010609060101010101" charset="-122"/>
                <a:ea typeface="黑体" panose="02010609060101010101" charset="-122"/>
              </a:rPr>
              <a:t>、</a:t>
            </a:r>
            <a:r>
              <a:rPr lang="en-US" altLang="zh-CN">
                <a:latin typeface="黑体" panose="02010609060101010101" charset="-122"/>
                <a:ea typeface="黑体" panose="02010609060101010101" charset="-122"/>
              </a:rPr>
              <a:t>CT</a:t>
            </a:r>
            <a:r>
              <a:rPr lang="zh-CN" altLang="en-US">
                <a:latin typeface="黑体" panose="02010609060101010101" charset="-122"/>
                <a:ea typeface="黑体" panose="02010609060101010101" charset="-122"/>
              </a:rPr>
              <a:t>、</a:t>
            </a:r>
            <a:r>
              <a:rPr lang="en-US" altLang="zh-CN">
                <a:latin typeface="黑体" panose="02010609060101010101" charset="-122"/>
                <a:ea typeface="黑体" panose="02010609060101010101" charset="-122"/>
              </a:rPr>
              <a:t>PET+CT</a:t>
            </a:r>
            <a:r>
              <a:rPr lang="zh-CN" altLang="en-US">
                <a:latin typeface="黑体" panose="02010609060101010101" charset="-122"/>
                <a:ea typeface="黑体" panose="02010609060101010101" charset="-122"/>
              </a:rPr>
              <a:t>的</a:t>
            </a:r>
            <a:r>
              <a:rPr lang="zh-CN" altLang="en-US" dirty="0">
                <a:latin typeface="黑体" panose="02010609060101010101" charset="-122"/>
                <a:ea typeface="黑体" panose="02010609060101010101" charset="-122"/>
                <a:sym typeface="+mn-ea"/>
              </a:rPr>
              <a:t>mpRS</a:t>
            </a:r>
            <a:endParaRPr lang="zh-CN" altLang="en-US" dirty="0">
              <a:latin typeface="黑体" panose="02010609060101010101" charset="-122"/>
              <a:ea typeface="黑体" panose="02010609060101010101" charset="-122"/>
              <a:sym typeface="+mn-ea"/>
            </a:endParaRPr>
          </a:p>
          <a:p>
            <a:pPr>
              <a:lnSpc>
                <a:spcPct val="120000"/>
              </a:lnSpc>
            </a:pPr>
            <a:endParaRPr lang="zh-CN" altLang="en-US">
              <a:latin typeface="黑体" panose="02010609060101010101" charset="-122"/>
              <a:ea typeface="黑体" panose="02010609060101010101" charset="-122"/>
            </a:endParaRPr>
          </a:p>
        </p:txBody>
      </p:sp>
      <p:sp>
        <p:nvSpPr>
          <p:cNvPr id="13" name="内容占位符 1"/>
          <p:cNvSpPr/>
          <p:nvPr/>
        </p:nvSpPr>
        <p:spPr>
          <a:xfrm>
            <a:off x="657410" y="3897827"/>
            <a:ext cx="2877418" cy="349335"/>
          </a:xfrm>
          <a:prstGeom prst="rect">
            <a:avLst/>
          </a:prstGeom>
        </p:spPr>
        <p:txBody>
          <a:bodyPr vert="horz" lIns="101600" tIns="0" rIns="82550" bIns="0" rtlCol="0">
            <a:normAutofit fontScale="70000"/>
          </a:bodyPr>
          <a:lst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en-US" altLang="zh-CN" sz="2400" b="1">
                <a:solidFill>
                  <a:srgbClr val="548235"/>
                </a:solidFill>
                <a:latin typeface="Times New Roman" panose="02020503050405090304" charset="0"/>
                <a:ea typeface="Times New Roman" panose="02020503050405090304" charset="0"/>
              </a:rPr>
              <a:t>Wei Mu 2019</a:t>
            </a:r>
            <a:endParaRPr lang="zh-CN" altLang="en-US" sz="2400">
              <a:latin typeface="Times New Roman" panose="02020503050405090304" charset="0"/>
              <a:ea typeface="Times New Roman" panose="02020503050405090304" charset="0"/>
            </a:endParaRPr>
          </a:p>
        </p:txBody>
      </p:sp>
      <p:sp>
        <p:nvSpPr>
          <p:cNvPr id="9" name="内容占位符 1"/>
          <p:cNvSpPr/>
          <p:nvPr/>
        </p:nvSpPr>
        <p:spPr>
          <a:xfrm>
            <a:off x="4315010" y="3897827"/>
            <a:ext cx="2877418" cy="349335"/>
          </a:xfrm>
          <a:prstGeom prst="rect">
            <a:avLst/>
          </a:prstGeom>
        </p:spPr>
        <p:txBody>
          <a:bodyPr vert="horz" lIns="101600" tIns="0" rIns="82550" bIns="0" rtlCol="0">
            <a:normAutofit fontScale="70000"/>
          </a:bodyPr>
          <a:lst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en-US" altLang="zh-CN" sz="2400" b="1">
                <a:solidFill>
                  <a:srgbClr val="548235"/>
                </a:solidFill>
                <a:latin typeface="Times New Roman" panose="02020503050405090304" charset="0"/>
                <a:ea typeface="Times New Roman" panose="02020503050405090304" charset="0"/>
              </a:rPr>
              <a:t>Dong D 2020</a:t>
            </a:r>
            <a:endParaRPr lang="zh-CN" altLang="en-US" sz="2400">
              <a:latin typeface="Times New Roman" panose="02020503050405090304" charset="0"/>
              <a:ea typeface="Times New Roman" panose="02020503050405090304" charset="0"/>
            </a:endParaRPr>
          </a:p>
        </p:txBody>
      </p:sp>
      <p:sp>
        <p:nvSpPr>
          <p:cNvPr id="18" name="矩形 17"/>
          <p:cNvSpPr/>
          <p:nvPr userDrawn="1"/>
        </p:nvSpPr>
        <p:spPr>
          <a:xfrm>
            <a:off x="514350" y="3726815"/>
            <a:ext cx="2726055" cy="2760980"/>
          </a:xfrm>
          <a:prstGeom prst="rect">
            <a:avLst/>
          </a:prstGeom>
          <a:noFill/>
          <a:ln w="63500" cap="flat" cmpd="thinThick" algn="ctr">
            <a:solidFill>
              <a:srgbClr val="FF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sp>
        <p:nvSpPr>
          <p:cNvPr id="10" name="矩形 9"/>
          <p:cNvSpPr/>
          <p:nvPr userDrawn="1"/>
        </p:nvSpPr>
        <p:spPr>
          <a:xfrm>
            <a:off x="4178935" y="3726815"/>
            <a:ext cx="3105150" cy="2762250"/>
          </a:xfrm>
          <a:prstGeom prst="rect">
            <a:avLst/>
          </a:prstGeom>
          <a:noFill/>
          <a:ln w="63500" cap="flat" cmpd="thinThick" algn="ctr">
            <a:solidFill>
              <a:srgbClr val="FF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sp>
        <p:nvSpPr>
          <p:cNvPr id="11" name="文本框 10"/>
          <p:cNvSpPr txBox="1"/>
          <p:nvPr userDrawn="1"/>
        </p:nvSpPr>
        <p:spPr>
          <a:xfrm>
            <a:off x="4317365" y="4773930"/>
            <a:ext cx="921385" cy="427990"/>
          </a:xfrm>
          <a:prstGeom prst="rect">
            <a:avLst/>
          </a:prstGeom>
        </p:spPr>
        <p:txBody>
          <a:bodyPr wrap="square" rtlCol="0" anchor="ctr">
            <a:noAutofit/>
          </a:bodyPr>
          <a:p>
            <a:pPr>
              <a:lnSpc>
                <a:spcPct val="120000"/>
              </a:lnSpc>
            </a:pPr>
            <a:r>
              <a:rPr lang="zh-CN" altLang="en-US"/>
              <a:t>胃癌</a:t>
            </a:r>
            <a:endParaRPr lang="zh-CN" altLang="en-US"/>
          </a:p>
        </p:txBody>
      </p:sp>
      <p:sp>
        <p:nvSpPr>
          <p:cNvPr id="12" name="文本框 11"/>
          <p:cNvSpPr txBox="1"/>
          <p:nvPr userDrawn="1"/>
        </p:nvSpPr>
        <p:spPr>
          <a:xfrm>
            <a:off x="619125" y="4779645"/>
            <a:ext cx="2190750" cy="488950"/>
          </a:xfrm>
          <a:prstGeom prst="rect">
            <a:avLst/>
          </a:prstGeom>
        </p:spPr>
        <p:txBody>
          <a:bodyPr wrap="square" rtlCol="0" anchor="ctr">
            <a:noAutofit/>
          </a:bodyPr>
          <a:p>
            <a:pPr>
              <a:lnSpc>
                <a:spcPct val="120000"/>
              </a:lnSpc>
            </a:pPr>
            <a:r>
              <a:rPr lang="zh-CN" altLang="en-US" dirty="0">
                <a:sym typeface="+mn-ea"/>
              </a:rPr>
              <a:t>非小细胞肺癌</a:t>
            </a:r>
            <a:endParaRPr lang="zh-CN" altLang="en-US">
              <a:latin typeface="黑体" panose="02010609060101010101" charset="-122"/>
              <a:ea typeface="黑体" panose="02010609060101010101" charset="-122"/>
            </a:endParaRPr>
          </a:p>
        </p:txBody>
      </p:sp>
      <p:sp>
        <p:nvSpPr>
          <p:cNvPr id="14" name="文本框 13"/>
          <p:cNvSpPr txBox="1"/>
          <p:nvPr userDrawn="1"/>
        </p:nvSpPr>
        <p:spPr>
          <a:xfrm>
            <a:off x="626110" y="5835015"/>
            <a:ext cx="2190750" cy="489585"/>
          </a:xfrm>
          <a:prstGeom prst="rect">
            <a:avLst/>
          </a:prstGeom>
        </p:spPr>
        <p:txBody>
          <a:bodyPr wrap="square" rtlCol="0" anchor="ctr">
            <a:noAutofit/>
          </a:bodyPr>
          <a:p>
            <a:pPr>
              <a:lnSpc>
                <a:spcPct val="120000"/>
              </a:lnSpc>
            </a:pPr>
            <a:r>
              <a:rPr lang="en-US" altLang="zh-CN" sz="1600" dirty="0">
                <a:gradFill>
                  <a:gsLst>
                    <a:gs pos="0">
                      <a:srgbClr val="007BD3"/>
                    </a:gs>
                    <a:gs pos="100000">
                      <a:srgbClr val="034373"/>
                    </a:gs>
                  </a:gsLst>
                  <a:lin scaled="0"/>
                </a:gradFill>
                <a:latin typeface="Times New Roman" panose="02020503050405090304" charset="0"/>
                <a:ea typeface="黑体" panose="02010609060101010101" charset="-122"/>
                <a:cs typeface="Times New Roman" panose="02020503050405090304" charset="0"/>
                <a:sym typeface="+mn-ea"/>
              </a:rPr>
              <a:t>DCB</a:t>
            </a:r>
            <a:r>
              <a:rPr lang="zh-CN" altLang="en-US" sz="1600" dirty="0">
                <a:gradFill>
                  <a:gsLst>
                    <a:gs pos="0">
                      <a:srgbClr val="007BD3"/>
                    </a:gs>
                    <a:gs pos="100000">
                      <a:srgbClr val="034373"/>
                    </a:gs>
                  </a:gsLst>
                  <a:lin scaled="0"/>
                </a:gradFill>
                <a:latin typeface="Times New Roman" panose="02020503050405090304" charset="0"/>
                <a:ea typeface="黑体" panose="02010609060101010101" charset="-122"/>
                <a:cs typeface="Times New Roman" panose="02020503050405090304" charset="0"/>
                <a:sym typeface="+mn-ea"/>
              </a:rPr>
              <a:t>响应</a:t>
            </a:r>
            <a:endParaRPr lang="zh-CN" altLang="en-US" sz="1600" dirty="0">
              <a:gradFill>
                <a:gsLst>
                  <a:gs pos="0">
                    <a:srgbClr val="007BD3"/>
                  </a:gs>
                  <a:gs pos="100000">
                    <a:srgbClr val="034373"/>
                  </a:gs>
                </a:gsLst>
                <a:lin scaled="0"/>
              </a:gradFill>
              <a:latin typeface="Times New Roman" panose="02020503050405090304" charset="0"/>
              <a:ea typeface="黑体" panose="02010609060101010101" charset="-122"/>
              <a:cs typeface="Times New Roman" panose="02020503050405090304" charset="0"/>
              <a:sym typeface="+mn-ea"/>
            </a:endParaRPr>
          </a:p>
          <a:p>
            <a:pPr>
              <a:lnSpc>
                <a:spcPct val="120000"/>
              </a:lnSpc>
            </a:pPr>
            <a:r>
              <a:rPr lang="en-US" altLang="zh-CN" sz="1600">
                <a:gradFill>
                  <a:gsLst>
                    <a:gs pos="0">
                      <a:srgbClr val="007BD3"/>
                    </a:gs>
                    <a:gs pos="100000">
                      <a:srgbClr val="034373"/>
                    </a:gs>
                  </a:gsLst>
                  <a:lin scaled="0"/>
                </a:gradFill>
                <a:latin typeface="Times New Roman" panose="02020503050405090304" charset="0"/>
                <a:ea typeface="黑体" panose="02010609060101010101" charset="-122"/>
                <a:cs typeface="Times New Roman" panose="02020503050405090304" charset="0"/>
              </a:rPr>
              <a:t>PFS/OS</a:t>
            </a:r>
            <a:r>
              <a:rPr lang="zh-CN" altLang="en-US" sz="1600">
                <a:gradFill>
                  <a:gsLst>
                    <a:gs pos="0">
                      <a:srgbClr val="007BD3"/>
                    </a:gs>
                    <a:gs pos="100000">
                      <a:srgbClr val="034373"/>
                    </a:gs>
                  </a:gsLst>
                  <a:lin scaled="0"/>
                </a:gradFill>
                <a:latin typeface="Times New Roman" panose="02020503050405090304" charset="0"/>
                <a:ea typeface="黑体" panose="02010609060101010101" charset="-122"/>
                <a:cs typeface="Times New Roman" panose="02020503050405090304" charset="0"/>
              </a:rPr>
              <a:t>预测</a:t>
            </a:r>
            <a:endParaRPr lang="zh-CN" altLang="en-US" sz="1600">
              <a:gradFill>
                <a:gsLst>
                  <a:gs pos="0">
                    <a:srgbClr val="007BD3"/>
                  </a:gs>
                  <a:gs pos="100000">
                    <a:srgbClr val="034373"/>
                  </a:gs>
                </a:gsLst>
                <a:lin scaled="0"/>
              </a:gradFill>
              <a:latin typeface="Times New Roman" panose="02020503050405090304" charset="0"/>
              <a:ea typeface="黑体" panose="02010609060101010101" charset="-122"/>
              <a:cs typeface="Times New Roman" panose="02020503050405090304" charset="0"/>
            </a:endParaRPr>
          </a:p>
        </p:txBody>
      </p:sp>
      <p:sp>
        <p:nvSpPr>
          <p:cNvPr id="8" name="内容占位符 3"/>
          <p:cNvSpPr/>
          <p:nvPr/>
        </p:nvSpPr>
        <p:spPr>
          <a:xfrm>
            <a:off x="4211955" y="3137535"/>
            <a:ext cx="1887855" cy="582930"/>
          </a:xfrm>
          <a:prstGeom prst="rect">
            <a:avLst/>
          </a:prstGeom>
        </p:spPr>
        <p:txBody>
          <a:bodyPr vert="horz" lIns="101600" tIns="0" rIns="82550" bIns="0" rtlCol="0">
            <a:normAutofit lnSpcReduction="20000"/>
          </a:bodyPr>
          <a:lst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buNone/>
            </a:pPr>
            <a:r>
              <a:rPr lang="en-US" altLang="zh-CN" sz="2400" b="1">
                <a:latin typeface="Times New Roman" panose="02020503050405090304" charset="0"/>
                <a:ea typeface="黑体" panose="02010609060101010101" charset="-122"/>
                <a:cs typeface="Times New Roman" panose="02020503050405090304" charset="0"/>
              </a:rPr>
              <a:t>2</a:t>
            </a:r>
            <a:r>
              <a:rPr lang="zh-CN" altLang="en-US" sz="2400" b="1">
                <a:solidFill>
                  <a:srgbClr val="262626"/>
                </a:solidFill>
                <a:latin typeface="Times New Roman" panose="02020503050405090304" charset="0"/>
                <a:ea typeface="黑体" panose="02010609060101010101" charset="-122"/>
                <a:cs typeface="Times New Roman" panose="02020503050405090304" charset="0"/>
              </a:rPr>
              <a:t>、</a:t>
            </a:r>
            <a:r>
              <a:rPr lang="en-US" altLang="zh-CN" sz="2400" b="1">
                <a:solidFill>
                  <a:srgbClr val="262626"/>
                </a:solidFill>
                <a:latin typeface="Times New Roman" panose="02020503050405090304" charset="0"/>
                <a:ea typeface="黑体" panose="02010609060101010101" charset="-122"/>
                <a:cs typeface="Times New Roman" panose="02020503050405090304" charset="0"/>
              </a:rPr>
              <a:t>CT</a:t>
            </a:r>
            <a:endParaRPr lang="zh-CN" altLang="en-US" sz="2400">
              <a:latin typeface="Times New Roman" panose="02020503050405090304" charset="0"/>
              <a:cs typeface="Times New Roman" panose="02020503050405090304" charset="0"/>
            </a:endParaRPr>
          </a:p>
        </p:txBody>
      </p:sp>
      <p:sp>
        <p:nvSpPr>
          <p:cNvPr id="15" name="文本框 14"/>
          <p:cNvSpPr txBox="1"/>
          <p:nvPr userDrawn="1"/>
        </p:nvSpPr>
        <p:spPr>
          <a:xfrm>
            <a:off x="4317365" y="5240020"/>
            <a:ext cx="1529715" cy="427990"/>
          </a:xfrm>
          <a:prstGeom prst="rect">
            <a:avLst/>
          </a:prstGeom>
        </p:spPr>
        <p:txBody>
          <a:bodyPr wrap="square" rtlCol="0" anchor="ctr">
            <a:noAutofit/>
          </a:bodyPr>
          <a:p>
            <a:pPr>
              <a:lnSpc>
                <a:spcPct val="120000"/>
              </a:lnSpc>
            </a:pPr>
            <a:r>
              <a:rPr lang="en-US" altLang="zh-CN"/>
              <a:t>CT </a:t>
            </a:r>
            <a:r>
              <a:rPr lang="zh-CN" altLang="en-US"/>
              <a:t>多中心</a:t>
            </a:r>
            <a:endParaRPr lang="zh-CN" altLang="en-US"/>
          </a:p>
        </p:txBody>
      </p:sp>
      <p:sp>
        <p:nvSpPr>
          <p:cNvPr id="17" name="文本框 16"/>
          <p:cNvSpPr txBox="1"/>
          <p:nvPr userDrawn="1"/>
        </p:nvSpPr>
        <p:spPr>
          <a:xfrm>
            <a:off x="4293235" y="5835015"/>
            <a:ext cx="2898775" cy="489585"/>
          </a:xfrm>
          <a:prstGeom prst="rect">
            <a:avLst/>
          </a:prstGeom>
        </p:spPr>
        <p:txBody>
          <a:bodyPr wrap="square" rtlCol="0" anchor="ctr">
            <a:noAutofit/>
          </a:bodyPr>
          <a:p>
            <a:pPr>
              <a:lnSpc>
                <a:spcPct val="120000"/>
              </a:lnSpc>
            </a:pPr>
            <a:r>
              <a:rPr lang="zh-CN" altLang="en-US" sz="1600">
                <a:solidFill>
                  <a:srgbClr val="0070C0"/>
                </a:solidFill>
                <a:latin typeface="Times New Roman" panose="02020503050405090304" charset="0"/>
                <a:ea typeface="黑体" panose="02010609060101010101" charset="-122"/>
                <a:cs typeface="Times New Roman" panose="02020503050405090304" charset="0"/>
              </a:rPr>
              <a:t>用于LAGC N分期的深度学习放射性声像图(DLRN)</a:t>
            </a:r>
            <a:endParaRPr lang="zh-CN" altLang="en-US" sz="1600">
              <a:solidFill>
                <a:srgbClr val="0070C0"/>
              </a:solidFill>
              <a:latin typeface="Times New Roman" panose="02020503050405090304" charset="0"/>
              <a:ea typeface="黑体" panose="02010609060101010101" charset="-122"/>
              <a:cs typeface="Times New Roman" panose="02020503050405090304" charset="0"/>
            </a:endParaRPr>
          </a:p>
        </p:txBody>
      </p:sp>
      <p:sp>
        <p:nvSpPr>
          <p:cNvPr id="19" name="矩形 18"/>
          <p:cNvSpPr/>
          <p:nvPr userDrawn="1"/>
        </p:nvSpPr>
        <p:spPr>
          <a:xfrm>
            <a:off x="7835265" y="3699510"/>
            <a:ext cx="2943225" cy="2788920"/>
          </a:xfrm>
          <a:prstGeom prst="rect">
            <a:avLst/>
          </a:prstGeom>
          <a:noFill/>
          <a:ln w="63500" cap="flat" cmpd="thinThick" algn="ctr">
            <a:solidFill>
              <a:srgbClr val="FF0000">
                <a:alpha val="100000"/>
              </a:srgb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rgbClr val="000000"/>
              </a:solidFill>
            </a:endParaRPr>
          </a:p>
        </p:txBody>
      </p:sp>
      <p:sp>
        <p:nvSpPr>
          <p:cNvPr id="20" name="内容占位符 1"/>
          <p:cNvSpPr/>
          <p:nvPr/>
        </p:nvSpPr>
        <p:spPr>
          <a:xfrm>
            <a:off x="7973245" y="3897827"/>
            <a:ext cx="2877418" cy="349335"/>
          </a:xfrm>
          <a:prstGeom prst="rect">
            <a:avLst/>
          </a:prstGeom>
        </p:spPr>
        <p:txBody>
          <a:bodyPr vert="horz" lIns="101600" tIns="0" rIns="82550" bIns="0" rtlCol="0">
            <a:normAutofit fontScale="70000"/>
          </a:bodyPr>
          <a:lst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en-US" altLang="zh-CN" sz="2400" b="1">
                <a:solidFill>
                  <a:srgbClr val="548235"/>
                </a:solidFill>
                <a:latin typeface="Times New Roman" panose="02020503050405090304" charset="0"/>
                <a:ea typeface="Times New Roman" panose="02020503050405090304" charset="0"/>
              </a:rPr>
              <a:t>Park 20</a:t>
            </a:r>
            <a:r>
              <a:rPr lang="en-US" sz="2400" b="1">
                <a:solidFill>
                  <a:srgbClr val="548235"/>
                </a:solidFill>
                <a:latin typeface="Times New Roman" panose="02020503050405090304" charset="0"/>
                <a:ea typeface="Times New Roman" panose="02020503050405090304" charset="0"/>
              </a:rPr>
              <a:t>18</a:t>
            </a:r>
            <a:endParaRPr lang="en-US" sz="2400">
              <a:latin typeface="Times New Roman" panose="02020503050405090304" charset="0"/>
              <a:ea typeface="Times New Roman" panose="02020503050405090304" charset="0"/>
            </a:endParaRPr>
          </a:p>
        </p:txBody>
      </p:sp>
      <p:sp>
        <p:nvSpPr>
          <p:cNvPr id="21" name="文本框 20"/>
          <p:cNvSpPr txBox="1"/>
          <p:nvPr userDrawn="1"/>
        </p:nvSpPr>
        <p:spPr>
          <a:xfrm>
            <a:off x="7995920" y="4772025"/>
            <a:ext cx="921385" cy="427990"/>
          </a:xfrm>
          <a:prstGeom prst="rect">
            <a:avLst/>
          </a:prstGeom>
        </p:spPr>
        <p:txBody>
          <a:bodyPr wrap="square" rtlCol="0" anchor="ctr">
            <a:noAutofit/>
          </a:bodyPr>
          <a:p>
            <a:pPr>
              <a:lnSpc>
                <a:spcPct val="120000"/>
              </a:lnSpc>
            </a:pPr>
            <a:r>
              <a:rPr lang="zh-CN" altLang="en-US"/>
              <a:t>乳腺癌</a:t>
            </a:r>
            <a:endParaRPr lang="zh-CN" altLang="en-US"/>
          </a:p>
        </p:txBody>
      </p:sp>
      <p:sp>
        <p:nvSpPr>
          <p:cNvPr id="22" name="内容占位符 1"/>
          <p:cNvSpPr/>
          <p:nvPr/>
        </p:nvSpPr>
        <p:spPr>
          <a:xfrm>
            <a:off x="4330700" y="4370705"/>
            <a:ext cx="1768475" cy="349250"/>
          </a:xfrm>
          <a:prstGeom prst="rect">
            <a:avLst/>
          </a:prstGeom>
          <a:ln w="15875">
            <a:solidFill>
              <a:srgbClr val="00B0F0"/>
            </a:solidFill>
          </a:ln>
        </p:spPr>
        <p:txBody>
          <a:bodyPr vert="horz" lIns="101600" tIns="0" rIns="82550" bIns="0" rtlCol="0">
            <a:normAutofit fontScale="70000"/>
          </a:bodyPr>
          <a:lst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en-US" altLang="zh-CN" sz="2400" b="1">
                <a:solidFill>
                  <a:srgbClr val="0070C0"/>
                </a:solidFill>
                <a:latin typeface="Times New Roman" panose="02020503050405090304" charset="0"/>
                <a:ea typeface="Times New Roman" panose="02020503050405090304" charset="0"/>
              </a:rPr>
              <a:t>IF</a:t>
            </a:r>
            <a:r>
              <a:rPr lang="zh-CN" altLang="en-US" sz="2400" b="1">
                <a:solidFill>
                  <a:srgbClr val="0070C0"/>
                </a:solidFill>
                <a:latin typeface="Times New Roman" panose="02020503050405090304" charset="0"/>
                <a:ea typeface="宋体" panose="02010600030101010101" pitchFamily="2" charset="-122"/>
              </a:rPr>
              <a:t>：</a:t>
            </a:r>
            <a:r>
              <a:rPr lang="en-US" altLang="zh-CN" sz="2400" b="1">
                <a:solidFill>
                  <a:srgbClr val="0070C0"/>
                </a:solidFill>
                <a:latin typeface="Times New Roman" panose="02020503050405090304" charset="0"/>
                <a:ea typeface="宋体" panose="02010600030101010101" pitchFamily="2" charset="-122"/>
              </a:rPr>
              <a:t>18.274</a:t>
            </a:r>
            <a:endParaRPr lang="en-US" altLang="zh-CN" sz="2400" b="1">
              <a:solidFill>
                <a:srgbClr val="0070C0"/>
              </a:solidFill>
              <a:latin typeface="Times New Roman" panose="02020503050405090304" charset="0"/>
              <a:ea typeface="宋体" panose="02010600030101010101" pitchFamily="2" charset="-122"/>
            </a:endParaRPr>
          </a:p>
        </p:txBody>
      </p:sp>
      <p:sp>
        <p:nvSpPr>
          <p:cNvPr id="23" name="内容占位符 1"/>
          <p:cNvSpPr/>
          <p:nvPr/>
        </p:nvSpPr>
        <p:spPr>
          <a:xfrm>
            <a:off x="661035" y="4370705"/>
            <a:ext cx="1710690" cy="349250"/>
          </a:xfrm>
          <a:prstGeom prst="rect">
            <a:avLst/>
          </a:prstGeom>
          <a:ln w="15875">
            <a:solidFill>
              <a:srgbClr val="00B0F0"/>
            </a:solidFill>
          </a:ln>
        </p:spPr>
        <p:txBody>
          <a:bodyPr vert="horz" lIns="101600" tIns="0" rIns="82550" bIns="0" rtlCol="0">
            <a:normAutofit fontScale="70000"/>
          </a:bodyPr>
          <a:lst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en-US" altLang="zh-CN" sz="2400" b="1">
                <a:solidFill>
                  <a:srgbClr val="0070C0"/>
                </a:solidFill>
                <a:latin typeface="Times New Roman" panose="02020503050405090304" charset="0"/>
                <a:ea typeface="Times New Roman" panose="02020503050405090304" charset="0"/>
              </a:rPr>
              <a:t>IF</a:t>
            </a:r>
            <a:r>
              <a:rPr lang="zh-CN" altLang="en-US" sz="2400" b="1">
                <a:solidFill>
                  <a:srgbClr val="0070C0"/>
                </a:solidFill>
                <a:latin typeface="Times New Roman" panose="02020503050405090304" charset="0"/>
                <a:ea typeface="宋体" panose="02010600030101010101" pitchFamily="2" charset="-122"/>
              </a:rPr>
              <a:t>：</a:t>
            </a:r>
            <a:r>
              <a:rPr lang="en-US" altLang="zh-CN" sz="2400" b="1">
                <a:solidFill>
                  <a:srgbClr val="0070C0"/>
                </a:solidFill>
                <a:latin typeface="Times New Roman" panose="02020503050405090304" charset="0"/>
                <a:ea typeface="宋体" panose="02010600030101010101" pitchFamily="2" charset="-122"/>
              </a:rPr>
              <a:t>7.081</a:t>
            </a:r>
            <a:endParaRPr lang="en-US" altLang="zh-CN" sz="2400" b="1">
              <a:solidFill>
                <a:srgbClr val="0070C0"/>
              </a:solidFill>
              <a:latin typeface="Times New Roman" panose="02020503050405090304" charset="0"/>
              <a:ea typeface="宋体" panose="02010600030101010101" pitchFamily="2" charset="-122"/>
            </a:endParaRPr>
          </a:p>
        </p:txBody>
      </p:sp>
      <p:sp>
        <p:nvSpPr>
          <p:cNvPr id="24" name="内容占位符 1"/>
          <p:cNvSpPr/>
          <p:nvPr/>
        </p:nvSpPr>
        <p:spPr>
          <a:xfrm>
            <a:off x="7986395" y="4344670"/>
            <a:ext cx="1630680" cy="349250"/>
          </a:xfrm>
          <a:prstGeom prst="rect">
            <a:avLst/>
          </a:prstGeom>
          <a:ln w="15875">
            <a:solidFill>
              <a:srgbClr val="00B0F0"/>
            </a:solidFill>
          </a:ln>
        </p:spPr>
        <p:txBody>
          <a:bodyPr vert="horz" lIns="101600" tIns="0" rIns="82550" bIns="0" rtlCol="0">
            <a:normAutofit fontScale="70000"/>
          </a:bodyPr>
          <a:lst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en-US" altLang="zh-CN" sz="2400" b="1">
                <a:solidFill>
                  <a:srgbClr val="0070C0"/>
                </a:solidFill>
                <a:latin typeface="Times New Roman" panose="02020503050405090304" charset="0"/>
                <a:ea typeface="Times New Roman" panose="02020503050405090304" charset="0"/>
              </a:rPr>
              <a:t>IF</a:t>
            </a:r>
            <a:r>
              <a:rPr lang="zh-CN" altLang="en-US" sz="2400" b="1">
                <a:solidFill>
                  <a:srgbClr val="0070C0"/>
                </a:solidFill>
                <a:latin typeface="Times New Roman" panose="02020503050405090304" charset="0"/>
                <a:ea typeface="宋体" panose="02010600030101010101" pitchFamily="2" charset="-122"/>
              </a:rPr>
              <a:t>：</a:t>
            </a:r>
            <a:r>
              <a:rPr lang="en-US" altLang="zh-CN" sz="2400" b="1">
                <a:solidFill>
                  <a:srgbClr val="0070C0"/>
                </a:solidFill>
                <a:latin typeface="Times New Roman" panose="02020503050405090304" charset="0"/>
                <a:ea typeface="宋体" panose="02010600030101010101" pitchFamily="2" charset="-122"/>
              </a:rPr>
              <a:t>10.107</a:t>
            </a:r>
            <a:endParaRPr lang="en-US" altLang="zh-CN" sz="2400" b="1">
              <a:solidFill>
                <a:srgbClr val="0070C0"/>
              </a:solidFill>
              <a:latin typeface="Times New Roman" panose="02020503050405090304" charset="0"/>
              <a:ea typeface="宋体" panose="02010600030101010101" pitchFamily="2" charset="-122"/>
            </a:endParaRPr>
          </a:p>
        </p:txBody>
      </p:sp>
      <p:sp>
        <p:nvSpPr>
          <p:cNvPr id="25" name="文本框 24"/>
          <p:cNvSpPr txBox="1"/>
          <p:nvPr userDrawn="1"/>
        </p:nvSpPr>
        <p:spPr>
          <a:xfrm>
            <a:off x="8005445" y="5211445"/>
            <a:ext cx="1529715" cy="427990"/>
          </a:xfrm>
          <a:prstGeom prst="rect">
            <a:avLst/>
          </a:prstGeom>
        </p:spPr>
        <p:txBody>
          <a:bodyPr wrap="square" rtlCol="0" anchor="ctr">
            <a:noAutofit/>
          </a:bodyPr>
          <a:p>
            <a:pPr>
              <a:lnSpc>
                <a:spcPct val="120000"/>
              </a:lnSpc>
            </a:pPr>
            <a:r>
              <a:t>MRI</a:t>
            </a:r>
          </a:p>
        </p:txBody>
      </p:sp>
      <p:sp>
        <p:nvSpPr>
          <p:cNvPr id="26" name="文本框 25"/>
          <p:cNvSpPr txBox="1"/>
          <p:nvPr userDrawn="1"/>
        </p:nvSpPr>
        <p:spPr>
          <a:xfrm>
            <a:off x="7835265" y="5834380"/>
            <a:ext cx="2735580" cy="490220"/>
          </a:xfrm>
          <a:prstGeom prst="rect">
            <a:avLst/>
          </a:prstGeom>
        </p:spPr>
        <p:txBody>
          <a:bodyPr wrap="square" rtlCol="0" anchor="ctr">
            <a:noAutofit/>
          </a:bodyPr>
          <a:p>
            <a:pPr>
              <a:lnSpc>
                <a:spcPct val="120000"/>
              </a:lnSpc>
            </a:pPr>
            <a:r>
              <a:rPr lang="zh-CN" altLang="en-US" sz="1600">
                <a:solidFill>
                  <a:srgbClr val="0070C0"/>
                </a:solidFill>
                <a:latin typeface="Times New Roman" panose="02020503050405090304" charset="0"/>
                <a:ea typeface="黑体" panose="02010609060101010101" charset="-122"/>
                <a:cs typeface="Times New Roman" panose="02020503050405090304" charset="0"/>
              </a:rPr>
              <a:t>结合Rad得分</a:t>
            </a:r>
            <a:r>
              <a:rPr lang="en-US" altLang="zh-CN" sz="1600">
                <a:solidFill>
                  <a:srgbClr val="0070C0"/>
                </a:solidFill>
                <a:latin typeface="Times New Roman" panose="02020503050405090304" charset="0"/>
                <a:ea typeface="黑体" panose="02010609060101010101" charset="-122"/>
                <a:cs typeface="Times New Roman" panose="02020503050405090304" charset="0"/>
              </a:rPr>
              <a:t>+</a:t>
            </a:r>
            <a:r>
              <a:rPr lang="zh-CN" altLang="en-US" sz="1600">
                <a:solidFill>
                  <a:srgbClr val="0070C0"/>
                </a:solidFill>
                <a:latin typeface="Times New Roman" panose="02020503050405090304" charset="0"/>
                <a:ea typeface="黑体" panose="02010609060101010101" charset="-122"/>
                <a:cs typeface="Times New Roman" panose="02020503050405090304" charset="0"/>
              </a:rPr>
              <a:t>MRI</a:t>
            </a:r>
            <a:r>
              <a:rPr lang="en-US" altLang="zh-CN" sz="1600">
                <a:solidFill>
                  <a:srgbClr val="0070C0"/>
                </a:solidFill>
                <a:latin typeface="Times New Roman" panose="02020503050405090304" charset="0"/>
                <a:ea typeface="黑体" panose="02010609060101010101" charset="-122"/>
                <a:cs typeface="Times New Roman" panose="02020503050405090304" charset="0"/>
              </a:rPr>
              <a:t>+</a:t>
            </a:r>
            <a:r>
              <a:rPr lang="zh-CN" altLang="en-US" sz="1600">
                <a:solidFill>
                  <a:srgbClr val="0070C0"/>
                </a:solidFill>
                <a:latin typeface="Times New Roman" panose="02020503050405090304" charset="0"/>
                <a:ea typeface="黑体" panose="02010609060101010101" charset="-122"/>
                <a:cs typeface="Times New Roman" panose="02020503050405090304" charset="0"/>
              </a:rPr>
              <a:t>临床病理结果的</a:t>
            </a:r>
            <a:r>
              <a:rPr lang="en-US" altLang="zh-CN" sz="1600" dirty="0">
                <a:solidFill>
                  <a:srgbClr val="0070C0"/>
                </a:solidFill>
                <a:latin typeface="Times New Roman" panose="02020503050405090304" charset="0"/>
                <a:ea typeface="微软雅黑" panose="020B0503020204020204" pitchFamily="34" charset="-122"/>
                <a:cs typeface="Times New Roman" panose="02020503050405090304" charset="0"/>
                <a:sym typeface="+mn-ea"/>
              </a:rPr>
              <a:t>Nomogram</a:t>
            </a:r>
            <a:endParaRPr lang="en-US" altLang="zh-CN" sz="1600" dirty="0">
              <a:solidFill>
                <a:srgbClr val="0070C0"/>
              </a:solidFill>
              <a:latin typeface="Times New Roman" panose="02020503050405090304" charset="0"/>
              <a:ea typeface="微软雅黑" panose="020B0503020204020204" pitchFamily="34" charset="-122"/>
              <a:cs typeface="Times New Roman" panose="02020503050405090304" charset="0"/>
              <a:sym typeface="+mn-ea"/>
            </a:endParaRPr>
          </a:p>
        </p:txBody>
      </p:sp>
      <p:sp>
        <p:nvSpPr>
          <p:cNvPr id="27" name="矩形 26"/>
          <p:cNvSpPr/>
          <p:nvPr/>
        </p:nvSpPr>
        <p:spPr>
          <a:xfrm>
            <a:off x="10401300" y="0"/>
            <a:ext cx="1790700" cy="6451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4"/>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DIAGRAM_IS_NEED_ADD_PATH_ANIM" val="0"/>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DIAGRAM_IS_NEED_ADD_PATH_ANIM" val="0"/>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DIAGRAM_IS_NEED_ADD_PATH_ANIM" val="0"/>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DIAGRAM_IS_NEED_ADD_PATH_ANIM" val="0"/>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DIAGRAM_IS_NEED_ADD_PATH_ANIM" val="0"/>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DIAGRAM_IS_NEED_ADD_PATH_ANIM" val="0"/>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DIAGRAM_IS_NEED_ADD_PATH_ANIM" val="0"/>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DIAGRAM_IS_NEED_ADD_PATH_ANIM" val="0"/>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DIAGRAM_IS_NEED_ADD_PATH_ANIM" val="0"/>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DIAGRAM_IS_NEED_ADD_PATH_ANIM" val="0"/>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DIAGRAM_IS_NEED_ADD_PATH_ANIM" val="0"/>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DIAGRAM_IS_NEED_ADD_PATH_ANIM" val="0"/>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DIAGRAM_IS_NEED_ADD_PATH_ANIM" val="0"/>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DIAGRAM_IS_NEED_ADD_PATH_ANIM" val="0"/>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DIAGRAM_IS_NEED_ADD_PATH_ANIM" val="0"/>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2**"/>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UNIT_BK_DARK_LIGHT" val="2"/>
  <p:tag name="KSO_WM_SLIDE_BK_DARK_LIGHT" val="2"/>
  <p:tag name="KSO_WM_UNIT_DIAGRAM_IS_NEED_ADD_PATH_ANIM" val="0"/>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 name="KSO_WM_UNIT_DIAGRAM_IS_NEED_ADD_PATH_ANIM" val="0"/>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 name="KSO_WM_UNIT_DIAGRAM_IS_NEED_ADD_PATH_ANIM" val="0"/>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 name="KSO_WM_UNIT_DIAGRAM_IS_NEED_ADD_PATH_ANIM" val="0"/>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 name="KSO_WM_UNIT_DIAGRAM_IS_NEED_ADD_PATH_ANIM" val="0"/>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 name="KSO_WM_UNIT_DIAGRAM_IS_NEED_ADD_PATH_ANIM" val="0"/>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SLIDE_BACKGROUND_TYPE" val="leftRight"/>
  <p:tag name="KSO_WM_UNIT_BK_DARK_LIGHT" val="2"/>
  <p:tag name="KSO_WM_SLIDE_BK_DARK_LIGHT" val="2"/>
  <p:tag name="KSO_WM_UNIT_DIAGRAM_IS_NEED_ADD_PATH_ANIM" val="0"/>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 name="KSO_WM_UNIT_DIAGRAM_IS_NEED_ADD_PATH_ANIM" val="0"/>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 name="KSO_WM_UNIT_DIAGRAM_IS_NEED_ADD_PATH_ANIM" val="0"/>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 name="KSO_WM_UNIT_DIAGRAM_IS_NEED_ADD_PATH_ANIM" val="0"/>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 name="KSO_WM_UNIT_DIAGRAM_IS_NEED_ADD_PATH_ANIM" val="0"/>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 name="KSO_WM_UNIT_DIAGRAM_IS_NEED_ADD_PATH_ANIM" val="0"/>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 name="KSO_WM_UNIT_DIAGRAM_IS_NEED_ADD_PATH_ANIM" val="0"/>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UNIT_BK_DARK_LIGHT" val="2"/>
  <p:tag name="KSO_WM_SLIDE_BK_DARK_LIGHT" val="2"/>
  <p:tag name="KSO_WM_UNIT_DIAGRAM_IS_NEED_ADD_PATH_ANIM" val="0"/>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2"/>
  <p:tag name="KSO_WM_UNIT_LAYERLEVEL" val="1"/>
  <p:tag name="KSO_WM_TAG_VERSION" val="1.0"/>
  <p:tag name="KSO_WM_BEAUTIFY_FLAG" val="#wm#"/>
  <p:tag name="KSO_WM_UNIT_TYPE" val="i"/>
  <p:tag name="KSO_WM_UNIT_INDEX" val="2"/>
  <p:tag name="KSO_WM_SLIDE_BACKGROUND_TYPE" val="topBottom"/>
  <p:tag name="KSO_WM_SLIDE_BK_DARK_LIGHT" val="2"/>
  <p:tag name="KSO_WM_UNIT_DIAGRAM_IS_NEED_ADD_PATH_ANIM" val="0"/>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 name="KSO_WM_UNIT_DIAGRAM_IS_NEED_ADD_PATH_ANIM" val="0"/>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 name="KSO_WM_UNIT_DIAGRAM_IS_NEED_ADD_PATH_ANIM" val="0"/>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 name="KSO_WM_UNIT_DIAGRAM_IS_NEED_ADD_PATH_ANIM" val="0"/>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 name="KSO_WM_UNIT_DIAGRAM_IS_NEED_ADD_PATH_ANIM" val="0"/>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 name="KSO_WM_UNIT_DIAGRAM_IS_NEED_ADD_PATH_ANIM" val="0"/>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 name="KSO_WM_UNIT_DIAGRAM_IS_NEED_ADD_PATH_ANIM" val="0"/>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SLIDE_BACKGROUND_TYPE" val="bottomTop"/>
  <p:tag name="KSO_WM_UNIT_BK_DARK_LIGHT" val="2"/>
  <p:tag name="KSO_WM_SLIDE_BK_DARK_LIGHT" val="2"/>
  <p:tag name="KSO_WM_UNIT_DIAGRAM_IS_NEED_ADD_PATH_ANIM" val="0"/>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4"/>
  <p:tag name="KSO_WM_UNIT_LAYERLEVEL" val="1"/>
  <p:tag name="KSO_WM_TAG_VERSION" val="1.0"/>
  <p:tag name="KSO_WM_BEAUTIFY_FLAG" val="#wm#"/>
  <p:tag name="KSO_WM_UNIT_TYPE" val="i"/>
  <p:tag name="KSO_WM_UNIT_INDEX" val="4"/>
  <p:tag name="KSO_WM_SLIDE_BACKGROUND_TYPE" val="bottomTop"/>
  <p:tag name="KSO_WM_SLIDE_BK_DARK_LIGHT" val="2"/>
  <p:tag name="KSO_WM_UNIT_DIAGRAM_IS_NEED_ADD_PATH_ANIM" val="0"/>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 name="KSO_WM_UNIT_DIAGRAM_IS_NEED_ADD_PATH_ANIM" val="0"/>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 name="KSO_WM_UNIT_DIAGRAM_IS_NEED_ADD_PATH_ANIM" val="0"/>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 name="KSO_WM_UNIT_DIAGRAM_IS_NEED_ADD_PATH_ANIM" val="0"/>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 name="KSO_WM_UNIT_DIAGRAM_IS_NEED_ADD_PATH_ANIM" val="0"/>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 name="KSO_WM_UNIT_DIAGRAM_IS_NEED_ADD_PATH_ANIM" val="0"/>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 name="KSO_WM_UNIT_DIAGRAM_IS_NEED_ADD_PATH_ANIM" val="0"/>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SLIDE_BACKGROUND_TYPE" val="navigation"/>
  <p:tag name="KSO_WM_UNIT_BK_DARK_LIGHT" val="2"/>
  <p:tag name="KSO_WM_SLIDE_BK_DARK_LIGHT" val="2"/>
  <p:tag name="KSO_WM_UNIT_DIAGRAM_IS_NEED_ADD_PATH_ANIM" val="0"/>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DIAGRAM_IS_NEED_ADD_PATH_ANIM" val="0"/>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 name="KSO_WM_UNIT_DIAGRAM_IS_NEED_ADD_PATH_ANIM" val="0"/>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 name="KSO_WM_UNIT_DIAGRAM_IS_NEED_ADD_PATH_ANIM" val="0"/>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 name="KSO_WM_UNIT_DIAGRAM_IS_NEED_ADD_PATH_ANIM" val="0"/>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 name="KSO_WM_UNIT_DIAGRAM_IS_NEED_ADD_PATH_ANIM" val="0"/>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 name="KSO_WM_UNIT_DIAGRAM_IS_NEED_ADD_PATH_ANIM" val="0"/>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 name="KSO_WM_UNIT_DIAGRAM_IS_NEED_ADD_PATH_ANIM" val="0"/>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 name="KSO_WM_UNIT_DIAGRAM_IS_NEED_ADD_PATH_ANIM" val="0"/>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 name="KSO_WM_UNIT_DIAGRAM_IS_NEED_ADD_PATH_ANIM" val="0"/>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DIAGRAM_IS_NEED_ADD_PATH_ANIM" val="0"/>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TYPE" val="belt"/>
  <p:tag name="KSO_WM_UNIT_BK_DARK_LIGHT" val="2"/>
  <p:tag name="KSO_WM_SLIDE_BK_DARK_LIGHT" val="2"/>
  <p:tag name="KSO_WM_UNIT_DIAGRAM_IS_NEED_ADD_PATH_ANIM" val="0"/>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 name="KSO_WM_UNIT_DIAGRAM_IS_NEED_ADD_PATH_ANIM" val="0"/>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 name="KSO_WM_UNIT_DIAGRAM_IS_NEED_ADD_PATH_ANIM" val="0"/>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DIAGRAM_IS_NEED_ADD_PATH_ANIM" val="0"/>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 name="KSO_WM_UNIT_DIAGRAM_IS_NEED_ADD_PATH_ANIM" val="0"/>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 name="KSO_WM_UNIT_DIAGRAM_IS_NEED_ADD_PATH_ANIM" val="0"/>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 name="KSO_WM_UNIT_DIAGRAM_IS_NEED_ADD_PATH_ANIM" val="0"/>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UNIT_DIAGRAM_IS_NEED_ADD_PATH_ANIM" val="0"/>
  <p:tag name="KSO_WM_TEMPLATE_CATEGORY" val="custom"/>
  <p:tag name="KSO_WM_TEMPLATE_INDEX" val="20197319"/>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UNIT_DIAGRAM_IS_NEED_ADD_PATH_ANIM" val="0"/>
  <p:tag name="KSO_WM_TEMPLATE_CATEGORY" val="custom"/>
  <p:tag name="KSO_WM_TEMPLATE_INDEX" val="20197319"/>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UNIT_DIAGRAM_IS_NEED_ADD_PATH_ANIM" val="0"/>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UNIT_DIAGRAM_IS_NEED_ADD_PATH_ANIM" val="0"/>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UNIT_DIAGRAM_IS_NEED_ADD_PATH_ANIM" val="0"/>
</p:tagLst>
</file>

<file path=ppt/tags/tag198.xml><?xml version="1.0" encoding="utf-8"?>
<p:tagLst xmlns:p="http://schemas.openxmlformats.org/presentationml/2006/main">
  <p:tag name="KSO_WM_TEMPLATE_THUMBS_INDEX" val="1、5、7、8、10、13、15"/>
  <p:tag name="KSO_WM_TEMPLATE_SUBCATEGORY" val="0"/>
  <p:tag name="KSO_WM_TAG_VERSION" val="1.0"/>
  <p:tag name="KSO_WM_BEAUTIFY_FLAG" val="#wm#"/>
  <p:tag name="KSO_WM_TEMPLATE_CATEGORY" val="custom"/>
  <p:tag name="KSO_WM_TEMPLATE_INDEX" val="20197319"/>
  <p:tag name="KSO_WM_TEMPLATE_MASTER_TYPE" val="1"/>
  <p:tag name="KSO_WM_TEMPLATE_COLOR_TYPE" val="0"/>
  <p:tag name="KSO_WM_TEMPLATE_MASTER_THUMB_INDEX" val="14"/>
  <p:tag name="KSO_WM_UNIT_SHOW_EDIT_AREA_INDICATION" val="0"/>
</p:tagLst>
</file>

<file path=ppt/tags/tag199.xml><?xml version="1.0" encoding="utf-8"?>
<p:tagLst xmlns:p="http://schemas.openxmlformats.org/presentationml/2006/main">
  <p:tag name="KSO_WM_UNIT_ISCONTENTSTITLE" val="0"/>
  <p:tag name="KSO_WM_UNIT_PRESET_TEXT" val="成功企业介绍"/>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197319_1*a*1"/>
  <p:tag name="KSO_WM_TEMPLATE_CATEGORY" val="custom"/>
  <p:tag name="KSO_WM_TEMPLATE_INDEX" val="20197319"/>
  <p:tag name="KSO_WM_UNIT_LAYERLEVEL" val="1"/>
  <p:tag name="KSO_WM_TAG_VERSION" val="1.0"/>
  <p:tag name="KSO_WM_BEAUTIFY_FLAG" val="#wm#"/>
  <p:tag name="KSO_WM_UNIT_SHOW_EDIT_AREA_INDICATION" val="0"/>
  <p:tag name="KSO_WM_UNIT_DIAGRAM_IS_NEED_ADD_PATH_ANIM" val="0"/>
</p:tagLst>
</file>

<file path=ppt/tags/tag2.xml><?xml version="1.0" encoding="utf-8"?>
<p:tagLst xmlns:p="http://schemas.openxmlformats.org/presentationml/2006/main">
  <p:tag name="KSO_WM_UNIT_LARGE_SHAPE"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DIAGRAM_IS_NEED_ADD_PATH_ANIM" val="0"/>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DIAGRAM_IS_NEED_ADD_PATH_ANIM" val="0"/>
</p:tagLst>
</file>

<file path=ppt/tags/tag200.xml><?xml version="1.0" encoding="utf-8"?>
<p:tagLst xmlns:p="http://schemas.openxmlformats.org/presentationml/2006/main">
  <p:tag name="KSO_WM_UNIT_ISCONTENTSTITLE" val="0"/>
  <p:tag name="KSO_WM_UNIT_PRESET_TEXT" val="汇报人姓名"/>
  <p:tag name="KSO_WM_UNIT_NOCLEAR" val="0"/>
  <p:tag name="KSO_WM_UNIT_VALUE" val="8"/>
  <p:tag name="KSO_WM_UNIT_HIGHLIGHT" val="0"/>
  <p:tag name="KSO_WM_UNIT_COMPATIBLE" val="0"/>
  <p:tag name="KSO_WM_UNIT_DIAGRAM_ISNUMVISUAL" val="0"/>
  <p:tag name="KSO_WM_UNIT_DIAGRAM_ISREFERUNIT" val="0"/>
  <p:tag name="KSO_WM_UNIT_TYPE" val="b"/>
  <p:tag name="KSO_WM_UNIT_INDEX" val="1"/>
  <p:tag name="KSO_WM_UNIT_ID" val="custom20197319_1*b*1"/>
  <p:tag name="KSO_WM_TEMPLATE_CATEGORY" val="custom"/>
  <p:tag name="KSO_WM_TEMPLATE_INDEX" val="20197319"/>
  <p:tag name="KSO_WM_UNIT_LAYERLEVEL" val="1"/>
  <p:tag name="KSO_WM_TAG_VERSION" val="1.0"/>
  <p:tag name="KSO_WM_BEAUTIFY_FLAG" val="#wm#"/>
  <p:tag name="KSO_WM_UNIT_SHOW_EDIT_AREA_INDICATION" val="0"/>
  <p:tag name="KSO_WM_UNIT_DIAGRAM_IS_NEED_ADD_PATH_ANIM" val="0"/>
</p:tagLst>
</file>

<file path=ppt/tags/tag201.xml><?xml version="1.0" encoding="utf-8"?>
<p:tagLst xmlns:p="http://schemas.openxmlformats.org/presentationml/2006/main">
  <p:tag name="KSO_WM_UNIT_ISCONTENTSTITLE" val="0"/>
  <p:tag name="KSO_WM_UNIT_PRESET_TEXT" val="汇报日期"/>
  <p:tag name="KSO_WM_UNIT_NOCLEAR" val="0"/>
  <p:tag name="KSO_WM_UNIT_VALUE" val="8"/>
  <p:tag name="KSO_WM_UNIT_HIGHLIGHT" val="0"/>
  <p:tag name="KSO_WM_UNIT_COMPATIBLE" val="0"/>
  <p:tag name="KSO_WM_UNIT_DIAGRAM_ISNUMVISUAL" val="0"/>
  <p:tag name="KSO_WM_UNIT_DIAGRAM_ISREFERUNIT" val="0"/>
  <p:tag name="KSO_WM_UNIT_TYPE" val="b"/>
  <p:tag name="KSO_WM_UNIT_INDEX" val="2"/>
  <p:tag name="KSO_WM_UNIT_ID" val="custom20197319_1*b*2"/>
  <p:tag name="KSO_WM_TEMPLATE_CATEGORY" val="custom"/>
  <p:tag name="KSO_WM_TEMPLATE_INDEX" val="20197319"/>
  <p:tag name="KSO_WM_UNIT_LAYERLEVEL" val="1"/>
  <p:tag name="KSO_WM_TAG_VERSION" val="1.0"/>
  <p:tag name="KSO_WM_BEAUTIFY_FLAG" val="#wm#"/>
  <p:tag name="KSO_WM_UNIT_SHOW_EDIT_AREA_INDICATION" val="0"/>
  <p:tag name="KSO_WM_UNIT_DIAGRAM_IS_NEED_ADD_PATH_ANIM" val="0"/>
</p:tagLst>
</file>

<file path=ppt/tags/tag202.xml><?xml version="1.0" encoding="utf-8"?>
<p:tagLst xmlns:p="http://schemas.openxmlformats.org/presentationml/2006/main">
  <p:tag name="KSO_WM_TEMPLATE_THUMBS_INDEX" val="1、5、7、8、10、13、15"/>
  <p:tag name="KSO_WM_SLIDE_ID" val="custom20197319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97319"/>
  <p:tag name="KSO_WM_SLIDE_LAYOUT" val="a_b"/>
  <p:tag name="KSO_WM_SLIDE_LAYOUT_CNT" val="1_3"/>
  <p:tag name="KSO_WM_SLIDE_MODEL_TYPE" val="cover"/>
  <p:tag name="KSO_WM_TEMPLATE_MASTER_TYPE" val="1"/>
  <p:tag name="KSO_WM_TEMPLATE_COLOR_TYPE" val="0"/>
  <p:tag name="KSO_WM_TEMPLATE_MASTER_THUMB_INDEX" val="14"/>
  <p:tag name="KSO_WM_UNIT_SHOW_EDIT_AREA_INDICATION" val="0"/>
  <p:tag name="KSO_WM_SPECIAL_SOURCE" val="bdnull"/>
</p:tagLst>
</file>

<file path=ppt/tags/tag203.xml><?xml version="1.0" encoding="utf-8"?>
<p:tagLst xmlns:p="http://schemas.openxmlformats.org/presentationml/2006/main">
  <p:tag name="KSO_WM_UNIT_HIGHLIGHT" val="0"/>
  <p:tag name="KSO_WM_UNIT_COMPATIBLE" val="0"/>
  <p:tag name="KSO_WM_DIAGRAM_GROUP_CODE" val="l1-1"/>
  <p:tag name="KSO_WM_UNIT_TYPE" val="i"/>
  <p:tag name="KSO_WM_UNIT_INDEX" val="1"/>
  <p:tag name="KSO_WM_UNIT_ID" val="custom20197319_4*i*1"/>
  <p:tag name="KSO_WM_TEMPLATE_CATEGORY" val="custom"/>
  <p:tag name="KSO_WM_TEMPLATE_INDEX" val="20197319"/>
  <p:tag name="KSO_WM_UNIT_LAYERLEVEL" val="1"/>
  <p:tag name="KSO_WM_TAG_VERSION" val="1.0"/>
  <p:tag name="KSO_WM_BEAUTIFY_FLAG" val="#wm#"/>
  <p:tag name="KSO_WM_UNIT_DIAGRAM_ISNUMVISUAL" val="0"/>
  <p:tag name="KSO_WM_UNIT_DIAGRAM_ISREFERUNIT" val="0"/>
  <p:tag name="KSO_WM_UNIT_DIAGRAM_IS_NEED_ADD_PATH_ANIM" val="0"/>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197319_4*l_h_i*1_3_4"/>
  <p:tag name="KSO_WM_UNIT_LAYERLEVEL" val="1_1_1"/>
  <p:tag name="KSO_WM_TAG_VERSION" val="1.0"/>
  <p:tag name="KSO_WM_BEAUTIFY_FLAG" val="#wm#"/>
  <p:tag name="KSO_WM_DIAGRAM_GROUP_CODE" val="l1-1"/>
  <p:tag name="KSO_WM_UNIT_TYPE" val="l_h_i"/>
  <p:tag name="KSO_WM_UNIT_INDEX" val="1_3_4"/>
  <p:tag name="KSO_WM_TEMPLATE_CATEGORY" val="custom"/>
  <p:tag name="KSO_WM_TEMPLATE_INDEX" val="20197319"/>
  <p:tag name="KSO_WM_UNIT_DIAGRAM_IS_NEED_ADD_PATH_ANIM" val="0"/>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197319_4*l_h_i*1_2_4"/>
  <p:tag name="KSO_WM_UNIT_LAYERLEVEL" val="1_1_1"/>
  <p:tag name="KSO_WM_TAG_VERSION" val="1.0"/>
  <p:tag name="KSO_WM_BEAUTIFY_FLAG" val="#wm#"/>
  <p:tag name="KSO_WM_DIAGRAM_GROUP_CODE" val="l1-1"/>
  <p:tag name="KSO_WM_UNIT_TYPE" val="l_h_i"/>
  <p:tag name="KSO_WM_UNIT_INDEX" val="1_2_4"/>
  <p:tag name="KSO_WM_TEMPLATE_CATEGORY" val="custom"/>
  <p:tag name="KSO_WM_TEMPLATE_INDEX" val="20197319"/>
  <p:tag name="KSO_WM_UNIT_DIAGRAM_IS_NEED_ADD_PATH_ANIM" val="0"/>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197319_4*l_h_i*1_1_4"/>
  <p:tag name="KSO_WM_UNIT_LAYERLEVEL" val="1_1_1"/>
  <p:tag name="KSO_WM_TAG_VERSION" val="1.0"/>
  <p:tag name="KSO_WM_BEAUTIFY_FLAG" val="#wm#"/>
  <p:tag name="KSO_WM_DIAGRAM_GROUP_CODE" val="l1-1"/>
  <p:tag name="KSO_WM_UNIT_TYPE" val="l_h_i"/>
  <p:tag name="KSO_WM_UNIT_INDEX" val="1_1_4"/>
  <p:tag name="KSO_WM_TEMPLATE_CATEGORY" val="custom"/>
  <p:tag name="KSO_WM_TEMPLATE_INDEX" val="20197319"/>
  <p:tag name="KSO_WM_UNIT_DIAGRAM_IS_NEED_ADD_PATH_ANIM" val="0"/>
</p:tagLst>
</file>

<file path=ppt/tags/tag207.xml><?xml version="1.0" encoding="utf-8"?>
<p:tagLst xmlns:p="http://schemas.openxmlformats.org/presentationml/2006/main">
  <p:tag name="KSO_WM_UNIT_HIGHLIGHT" val="0"/>
  <p:tag name="KSO_WM_UNIT_COMPATIBLE" val="0"/>
  <p:tag name="KSO_WM_DIAGRAM_GROUP_CODE" val="l1-1"/>
  <p:tag name="KSO_WM_UNIT_TYPE" val="l_h_i"/>
  <p:tag name="KSO_WM_UNIT_INDEX" val="1_1_1"/>
  <p:tag name="KSO_WM_UNIT_ID" val="custom20197319_4*l_h_i*1_1_1"/>
  <p:tag name="KSO_WM_TEMPLATE_CATEGORY" val="custom"/>
  <p:tag name="KSO_WM_TEMPLATE_INDEX" val="20197319"/>
  <p:tag name="KSO_WM_UNIT_LAYERLEVEL" val="1_1_1"/>
  <p:tag name="KSO_WM_TAG_VERSION" val="1.0"/>
  <p:tag name="KSO_WM_BEAUTIFY_FLAG" val="#wm#"/>
  <p:tag name="KSO_WM_UNIT_DIAGRAM_ISNUMVISUAL" val="0"/>
  <p:tag name="KSO_WM_UNIT_DIAGRAM_ISREFERUNIT" val="0"/>
  <p:tag name="KSO_WM_UNIT_DIAGRAM_IS_NEED_ADD_PATH_ANIM" val="0"/>
</p:tagLst>
</file>

<file path=ppt/tags/tag208.xml><?xml version="1.0" encoding="utf-8"?>
<p:tagLst xmlns:p="http://schemas.openxmlformats.org/presentationml/2006/main">
  <p:tag name="KSO_WM_UNIT_HIGHLIGHT" val="0"/>
  <p:tag name="KSO_WM_UNIT_COMPATIBLE" val="0"/>
  <p:tag name="KSO_WM_DIAGRAM_GROUP_CODE" val="l1-1"/>
  <p:tag name="KSO_WM_UNIT_TYPE" val="l_h_i"/>
  <p:tag name="KSO_WM_UNIT_INDEX" val="1_1_2"/>
  <p:tag name="KSO_WM_UNIT_ID" val="custom20197319_4*l_h_i*1_1_2"/>
  <p:tag name="KSO_WM_TEMPLATE_CATEGORY" val="custom"/>
  <p:tag name="KSO_WM_TEMPLATE_INDEX" val="20197319"/>
  <p:tag name="KSO_WM_UNIT_LAYERLEVEL" val="1_1_1"/>
  <p:tag name="KSO_WM_TAG_VERSION" val="1.0"/>
  <p:tag name="KSO_WM_BEAUTIFY_FLAG" val="#wm#"/>
  <p:tag name="KSO_WM_UNIT_DIAGRAM_ISNUMVISUAL" val="0"/>
  <p:tag name="KSO_WM_UNIT_DIAGRAM_ISREFERUNIT" val="0"/>
  <p:tag name="KSO_WM_UNIT_DIAGRAM_IS_NEED_ADD_PATH_ANIM" val="0"/>
</p:tagLst>
</file>

<file path=ppt/tags/tag209.xml><?xml version="1.0" encoding="utf-8"?>
<p:tagLst xmlns:p="http://schemas.openxmlformats.org/presentationml/2006/main">
  <p:tag name="KSO_WM_UNIT_HIGHLIGHT" val="0"/>
  <p:tag name="KSO_WM_UNIT_COMPATIBLE" val="0"/>
  <p:tag name="KSO_WM_DIAGRAM_GROUP_CODE" val="l1-1"/>
  <p:tag name="KSO_WM_UNIT_TYPE" val="l_h_i"/>
  <p:tag name="KSO_WM_UNIT_INDEX" val="1_1_3"/>
  <p:tag name="KSO_WM_UNIT_ID" val="custom20197319_4*l_h_i*1_1_3"/>
  <p:tag name="KSO_WM_TEMPLATE_CATEGORY" val="custom"/>
  <p:tag name="KSO_WM_TEMPLATE_INDEX" val="20197319"/>
  <p:tag name="KSO_WM_UNIT_LAYERLEVEL" val="1_1_1"/>
  <p:tag name="KSO_WM_TAG_VERSION" val="1.0"/>
  <p:tag name="KSO_WM_BEAUTIFY_FLAG" val="#wm#"/>
  <p:tag name="KSO_WM_UNIT_DIAGRAM_ISNUMVISUAL" val="0"/>
  <p:tag name="KSO_WM_UNIT_DIAGRAM_ISREFERUNIT" val="0"/>
  <p:tag name="KSO_WM_UNIT_DIAGRAM_IS_NEED_ADD_PATH_ANIM" val="0"/>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DIAGRAM_IS_NEED_ADD_PATH_ANIM" val="0"/>
</p:tagLst>
</file>

<file path=ppt/tags/tag210.xml><?xml version="1.0" encoding="utf-8"?>
<p:tagLst xmlns:p="http://schemas.openxmlformats.org/presentationml/2006/main">
  <p:tag name="KSO_WM_UNIT_HIGHLIGHT" val="0"/>
  <p:tag name="KSO_WM_UNIT_COMPATIBLE" val="0"/>
  <p:tag name="KSO_WM_DIAGRAM_GROUP_CODE" val="l1-1"/>
  <p:tag name="KSO_WM_UNIT_TYPE" val="l_h_f"/>
  <p:tag name="KSO_WM_UNIT_INDEX" val="1_1_1"/>
  <p:tag name="KSO_WM_UNIT_ID" val="custom20197319_4*l_h_f*1_1_1"/>
  <p:tag name="KSO_WM_TEMPLATE_CATEGORY" val="custom"/>
  <p:tag name="KSO_WM_TEMPLATE_INDEX" val="20197319"/>
  <p:tag name="KSO_WM_UNIT_LAYERLEVEL" val="1_1_1"/>
  <p:tag name="KSO_WM_TAG_VERSION" val="1.0"/>
  <p:tag name="KSO_WM_BEAUTIFY_FLAG" val="#wm#"/>
  <p:tag name="KSO_WM_UNIT_PRESET_TEXT" val="单击此处添加文本具体内容"/>
  <p:tag name="KSO_WM_UNIT_VALUE" val="26"/>
  <p:tag name="KSO_WM_UNIT_NOCLEAR" val="0"/>
  <p:tag name="KSO_WM_UNIT_DIAGRAM_ISNUMVISUAL" val="0"/>
  <p:tag name="KSO_WM_UNIT_DIAGRAM_ISREFERUNIT" val="0"/>
  <p:tag name="KSO_WM_UNIT_SHOW_EDIT_AREA_INDICATION" val="0"/>
  <p:tag name="KSO_WM_UNIT_DIAGRAM_IS_NEED_ADD_PATH_ANIM" val="0"/>
</p:tagLst>
</file>

<file path=ppt/tags/tag211.xml><?xml version="1.0" encoding="utf-8"?>
<p:tagLst xmlns:p="http://schemas.openxmlformats.org/presentationml/2006/main">
  <p:tag name="KSO_WM_UNIT_HIGHLIGHT" val="0"/>
  <p:tag name="KSO_WM_UNIT_COMPATIBLE" val="0"/>
  <p:tag name="KSO_WM_DIAGRAM_GROUP_CODE" val="l1-1"/>
  <p:tag name="KSO_WM_UNIT_TYPE" val="l_h_i"/>
  <p:tag name="KSO_WM_UNIT_INDEX" val="1_2_1"/>
  <p:tag name="KSO_WM_UNIT_ID" val="custom20197319_4*l_h_i*1_2_1"/>
  <p:tag name="KSO_WM_TEMPLATE_CATEGORY" val="custom"/>
  <p:tag name="KSO_WM_TEMPLATE_INDEX" val="20197319"/>
  <p:tag name="KSO_WM_UNIT_LAYERLEVEL" val="1_1_1"/>
  <p:tag name="KSO_WM_TAG_VERSION" val="1.0"/>
  <p:tag name="KSO_WM_BEAUTIFY_FLAG" val="#wm#"/>
  <p:tag name="KSO_WM_UNIT_DIAGRAM_ISNUMVISUAL" val="0"/>
  <p:tag name="KSO_WM_UNIT_DIAGRAM_ISREFERUNIT" val="0"/>
  <p:tag name="KSO_WM_UNIT_DIAGRAM_IS_NEED_ADD_PATH_ANIM" val="0"/>
</p:tagLst>
</file>

<file path=ppt/tags/tag212.xml><?xml version="1.0" encoding="utf-8"?>
<p:tagLst xmlns:p="http://schemas.openxmlformats.org/presentationml/2006/main">
  <p:tag name="KSO_WM_UNIT_HIGHLIGHT" val="0"/>
  <p:tag name="KSO_WM_UNIT_COMPATIBLE" val="0"/>
  <p:tag name="KSO_WM_DIAGRAM_GROUP_CODE" val="l1-1"/>
  <p:tag name="KSO_WM_UNIT_TYPE" val="l_h_i"/>
  <p:tag name="KSO_WM_UNIT_INDEX" val="1_2_2"/>
  <p:tag name="KSO_WM_UNIT_ID" val="custom20197319_4*l_h_i*1_2_2"/>
  <p:tag name="KSO_WM_TEMPLATE_CATEGORY" val="custom"/>
  <p:tag name="KSO_WM_TEMPLATE_INDEX" val="20197319"/>
  <p:tag name="KSO_WM_UNIT_LAYERLEVEL" val="1_1_1"/>
  <p:tag name="KSO_WM_TAG_VERSION" val="1.0"/>
  <p:tag name="KSO_WM_BEAUTIFY_FLAG" val="#wm#"/>
  <p:tag name="KSO_WM_UNIT_DIAGRAM_ISNUMVISUAL" val="0"/>
  <p:tag name="KSO_WM_UNIT_DIAGRAM_ISREFERUNIT" val="0"/>
  <p:tag name="KSO_WM_UNIT_DIAGRAM_IS_NEED_ADD_PATH_ANIM" val="0"/>
</p:tagLst>
</file>

<file path=ppt/tags/tag213.xml><?xml version="1.0" encoding="utf-8"?>
<p:tagLst xmlns:p="http://schemas.openxmlformats.org/presentationml/2006/main">
  <p:tag name="KSO_WM_UNIT_HIGHLIGHT" val="0"/>
  <p:tag name="KSO_WM_UNIT_COMPATIBLE" val="0"/>
  <p:tag name="KSO_WM_DIAGRAM_GROUP_CODE" val="l1-1"/>
  <p:tag name="KSO_WM_UNIT_TYPE" val="l_h_i"/>
  <p:tag name="KSO_WM_UNIT_INDEX" val="1_2_3"/>
  <p:tag name="KSO_WM_UNIT_ID" val="custom20197319_4*l_h_i*1_2_3"/>
  <p:tag name="KSO_WM_TEMPLATE_CATEGORY" val="custom"/>
  <p:tag name="KSO_WM_TEMPLATE_INDEX" val="20197319"/>
  <p:tag name="KSO_WM_UNIT_LAYERLEVEL" val="1_1_1"/>
  <p:tag name="KSO_WM_TAG_VERSION" val="1.0"/>
  <p:tag name="KSO_WM_BEAUTIFY_FLAG" val="#wm#"/>
  <p:tag name="KSO_WM_UNIT_DIAGRAM_ISNUMVISUAL" val="0"/>
  <p:tag name="KSO_WM_UNIT_DIAGRAM_ISREFERUNIT" val="0"/>
  <p:tag name="KSO_WM_UNIT_DIAGRAM_IS_NEED_ADD_PATH_ANIM" val="0"/>
</p:tagLst>
</file>

<file path=ppt/tags/tag214.xml><?xml version="1.0" encoding="utf-8"?>
<p:tagLst xmlns:p="http://schemas.openxmlformats.org/presentationml/2006/main">
  <p:tag name="KSO_WM_UNIT_HIGHLIGHT" val="0"/>
  <p:tag name="KSO_WM_UNIT_COMPATIBLE" val="0"/>
  <p:tag name="KSO_WM_DIAGRAM_GROUP_CODE" val="l1-1"/>
  <p:tag name="KSO_WM_UNIT_TYPE" val="l_h_f"/>
  <p:tag name="KSO_WM_UNIT_INDEX" val="1_2_1"/>
  <p:tag name="KSO_WM_UNIT_ID" val="custom20197319_4*l_h_f*1_2_1"/>
  <p:tag name="KSO_WM_TEMPLATE_CATEGORY" val="custom"/>
  <p:tag name="KSO_WM_TEMPLATE_INDEX" val="20197319"/>
  <p:tag name="KSO_WM_UNIT_LAYERLEVEL" val="1_1_1"/>
  <p:tag name="KSO_WM_TAG_VERSION" val="1.0"/>
  <p:tag name="KSO_WM_BEAUTIFY_FLAG" val="#wm#"/>
  <p:tag name="KSO_WM_UNIT_PRESET_TEXT" val="单击此处添加文本具体内容"/>
  <p:tag name="KSO_WM_UNIT_VALUE" val="26"/>
  <p:tag name="KSO_WM_UNIT_NOCLEAR" val="0"/>
  <p:tag name="KSO_WM_UNIT_DIAGRAM_ISNUMVISUAL" val="0"/>
  <p:tag name="KSO_WM_UNIT_DIAGRAM_ISREFERUNIT" val="0"/>
  <p:tag name="KSO_WM_UNIT_SHOW_EDIT_AREA_INDICATION" val="0"/>
  <p:tag name="KSO_WM_UNIT_DIAGRAM_IS_NEED_ADD_PATH_ANIM" val="0"/>
</p:tagLst>
</file>

<file path=ppt/tags/tag215.xml><?xml version="1.0" encoding="utf-8"?>
<p:tagLst xmlns:p="http://schemas.openxmlformats.org/presentationml/2006/main">
  <p:tag name="KSO_WM_UNIT_HIGHLIGHT" val="0"/>
  <p:tag name="KSO_WM_UNIT_COMPATIBLE" val="0"/>
  <p:tag name="KSO_WM_DIAGRAM_GROUP_CODE" val="l1-1"/>
  <p:tag name="KSO_WM_UNIT_TYPE" val="l_h_i"/>
  <p:tag name="KSO_WM_UNIT_INDEX" val="1_3_1"/>
  <p:tag name="KSO_WM_UNIT_ID" val="custom20197319_4*l_h_i*1_3_1"/>
  <p:tag name="KSO_WM_TEMPLATE_CATEGORY" val="custom"/>
  <p:tag name="KSO_WM_TEMPLATE_INDEX" val="20197319"/>
  <p:tag name="KSO_WM_UNIT_LAYERLEVEL" val="1_1_1"/>
  <p:tag name="KSO_WM_TAG_VERSION" val="1.0"/>
  <p:tag name="KSO_WM_BEAUTIFY_FLAG" val="#wm#"/>
  <p:tag name="KSO_WM_UNIT_DIAGRAM_ISNUMVISUAL" val="0"/>
  <p:tag name="KSO_WM_UNIT_DIAGRAM_ISREFERUNIT" val="0"/>
  <p:tag name="KSO_WM_UNIT_DIAGRAM_IS_NEED_ADD_PATH_ANIM" val="0"/>
</p:tagLst>
</file>

<file path=ppt/tags/tag216.xml><?xml version="1.0" encoding="utf-8"?>
<p:tagLst xmlns:p="http://schemas.openxmlformats.org/presentationml/2006/main">
  <p:tag name="KSO_WM_UNIT_HIGHLIGHT" val="0"/>
  <p:tag name="KSO_WM_UNIT_COMPATIBLE" val="0"/>
  <p:tag name="KSO_WM_DIAGRAM_GROUP_CODE" val="l1-1"/>
  <p:tag name="KSO_WM_UNIT_TYPE" val="l_h_i"/>
  <p:tag name="KSO_WM_UNIT_INDEX" val="1_3_2"/>
  <p:tag name="KSO_WM_UNIT_ID" val="custom20197319_4*l_h_i*1_3_2"/>
  <p:tag name="KSO_WM_TEMPLATE_CATEGORY" val="custom"/>
  <p:tag name="KSO_WM_TEMPLATE_INDEX" val="20197319"/>
  <p:tag name="KSO_WM_UNIT_LAYERLEVEL" val="1_1_1"/>
  <p:tag name="KSO_WM_TAG_VERSION" val="1.0"/>
  <p:tag name="KSO_WM_BEAUTIFY_FLAG" val="#wm#"/>
  <p:tag name="KSO_WM_UNIT_DIAGRAM_ISNUMVISUAL" val="0"/>
  <p:tag name="KSO_WM_UNIT_DIAGRAM_ISREFERUNIT" val="0"/>
  <p:tag name="KSO_WM_UNIT_DIAGRAM_IS_NEED_ADD_PATH_ANIM" val="0"/>
</p:tagLst>
</file>

<file path=ppt/tags/tag217.xml><?xml version="1.0" encoding="utf-8"?>
<p:tagLst xmlns:p="http://schemas.openxmlformats.org/presentationml/2006/main">
  <p:tag name="KSO_WM_UNIT_HIGHLIGHT" val="0"/>
  <p:tag name="KSO_WM_UNIT_COMPATIBLE" val="0"/>
  <p:tag name="KSO_WM_DIAGRAM_GROUP_CODE" val="l1-1"/>
  <p:tag name="KSO_WM_UNIT_TYPE" val="l_h_i"/>
  <p:tag name="KSO_WM_UNIT_INDEX" val="1_3_3"/>
  <p:tag name="KSO_WM_UNIT_ID" val="custom20197319_4*l_h_i*1_3_3"/>
  <p:tag name="KSO_WM_TEMPLATE_CATEGORY" val="custom"/>
  <p:tag name="KSO_WM_TEMPLATE_INDEX" val="20197319"/>
  <p:tag name="KSO_WM_UNIT_LAYERLEVEL" val="1_1_1"/>
  <p:tag name="KSO_WM_TAG_VERSION" val="1.0"/>
  <p:tag name="KSO_WM_BEAUTIFY_FLAG" val="#wm#"/>
  <p:tag name="KSO_WM_UNIT_DIAGRAM_ISNUMVISUAL" val="0"/>
  <p:tag name="KSO_WM_UNIT_DIAGRAM_ISREFERUNIT" val="0"/>
  <p:tag name="KSO_WM_UNIT_DIAGRAM_IS_NEED_ADD_PATH_ANIM" val="0"/>
</p:tagLst>
</file>

<file path=ppt/tags/tag218.xml><?xml version="1.0" encoding="utf-8"?>
<p:tagLst xmlns:p="http://schemas.openxmlformats.org/presentationml/2006/main">
  <p:tag name="KSO_WM_UNIT_HIGHLIGHT" val="0"/>
  <p:tag name="KSO_WM_UNIT_COMPATIBLE" val="0"/>
  <p:tag name="KSO_WM_DIAGRAM_GROUP_CODE" val="l1-1"/>
  <p:tag name="KSO_WM_UNIT_TYPE" val="l_h_f"/>
  <p:tag name="KSO_WM_UNIT_INDEX" val="1_3_1"/>
  <p:tag name="KSO_WM_UNIT_ID" val="custom20197319_4*l_h_f*1_3_1"/>
  <p:tag name="KSO_WM_TEMPLATE_CATEGORY" val="custom"/>
  <p:tag name="KSO_WM_TEMPLATE_INDEX" val="20197319"/>
  <p:tag name="KSO_WM_UNIT_LAYERLEVEL" val="1_1_1"/>
  <p:tag name="KSO_WM_TAG_VERSION" val="1.0"/>
  <p:tag name="KSO_WM_BEAUTIFY_FLAG" val="#wm#"/>
  <p:tag name="KSO_WM_UNIT_PRESET_TEXT" val="单击此处添加文本具体内容"/>
  <p:tag name="KSO_WM_UNIT_VALUE" val="26"/>
  <p:tag name="KSO_WM_UNIT_NOCLEAR" val="0"/>
  <p:tag name="KSO_WM_UNIT_DIAGRAM_ISNUMVISUAL" val="0"/>
  <p:tag name="KSO_WM_UNIT_DIAGRAM_ISREFERUNIT" val="0"/>
  <p:tag name="KSO_WM_UNIT_SHOW_EDIT_AREA_INDICATION" val="0"/>
  <p:tag name="KSO_WM_UNIT_DIAGRAM_IS_NEED_ADD_PATH_ANIM" val="0"/>
</p:tagLst>
</file>

<file path=ppt/tags/tag219.xml><?xml version="1.0" encoding="utf-8"?>
<p:tagLst xmlns:p="http://schemas.openxmlformats.org/presentationml/2006/main">
  <p:tag name="KSO_WM_UNIT_HIGHLIGHT" val="0"/>
  <p:tag name="KSO_WM_UNIT_COMPATIBLE" val="0"/>
  <p:tag name="KSO_WM_DIAGRAM_GROUP_CODE" val="l1-1"/>
  <p:tag name="KSO_WM_UNIT_TYPE" val="l_h_i"/>
  <p:tag name="KSO_WM_UNIT_INDEX" val="1_4_3"/>
  <p:tag name="KSO_WM_UNIT_ID" val="custom20197319_4*l_h_i*1_4_3"/>
  <p:tag name="KSO_WM_TEMPLATE_CATEGORY" val="custom"/>
  <p:tag name="KSO_WM_TEMPLATE_INDEX" val="20197319"/>
  <p:tag name="KSO_WM_UNIT_LAYERLEVEL" val="1_1_1"/>
  <p:tag name="KSO_WM_TAG_VERSION" val="1.0"/>
  <p:tag name="KSO_WM_BEAUTIFY_FLAG" val="#wm#"/>
  <p:tag name="KSO_WM_UNIT_DIAGRAM_ISNUMVISUAL" val="0"/>
  <p:tag name="KSO_WM_UNIT_DIAGRAM_ISREFERUNIT" val="0"/>
  <p:tag name="KSO_WM_UNIT_DIAGRAM_IS_NEED_ADD_PATH_ANIM" val="0"/>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3**"/>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DIAGRAM_GROUP_CODE" val="l1-1"/>
  <p:tag name="KSO_WM_UNIT_TYPE" val="l_i"/>
  <p:tag name="KSO_WM_UNIT_INDEX" val="1_1"/>
  <p:tag name="KSO_WM_UNIT_ID" val="custom20197319_4*l_i*1_1"/>
  <p:tag name="KSO_WM_TEMPLATE_CATEGORY" val="custom"/>
  <p:tag name="KSO_WM_TEMPLATE_INDEX" val="20197319"/>
  <p:tag name="KSO_WM_UNIT_LAYERLEVEL" val="1_1"/>
  <p:tag name="KSO_WM_TAG_VERSION" val="1.0"/>
  <p:tag name="KSO_WM_BEAUTIFY_FLAG" val="#wm#"/>
  <p:tag name="KSO_WM_UNIT_DIAGRAM_ISNUMVISUAL" val="0"/>
  <p:tag name="KSO_WM_UNIT_DIAGRAM_ISREFERUNIT" val="0"/>
  <p:tag name="KSO_WM_UNIT_DIAGRAM_IS_NEED_ADD_PATH_ANIM" val="0"/>
</p:tagLst>
</file>

<file path=ppt/tags/tag221.xml><?xml version="1.0" encoding="utf-8"?>
<p:tagLst xmlns:p="http://schemas.openxmlformats.org/presentationml/2006/main">
  <p:tag name="KSO_WM_UNIT_HIGHLIGHT" val="0"/>
  <p:tag name="KSO_WM_UNIT_COMPATIBLE" val="0"/>
  <p:tag name="KSO_WM_DIAGRAM_GROUP_CODE" val="l1-1"/>
  <p:tag name="KSO_WM_UNIT_TYPE" val="l_i"/>
  <p:tag name="KSO_WM_UNIT_INDEX" val="1_2"/>
  <p:tag name="KSO_WM_UNIT_ID" val="custom20197319_4*l_i*1_2"/>
  <p:tag name="KSO_WM_TEMPLATE_CATEGORY" val="custom"/>
  <p:tag name="KSO_WM_TEMPLATE_INDEX" val="20197319"/>
  <p:tag name="KSO_WM_UNIT_LAYERLEVEL" val="1_1"/>
  <p:tag name="KSO_WM_TAG_VERSION" val="1.0"/>
  <p:tag name="KSO_WM_BEAUTIFY_FLAG" val="#wm#"/>
  <p:tag name="KSO_WM_UNIT_DIAGRAM_ISNUMVISUAL" val="0"/>
  <p:tag name="KSO_WM_UNIT_DIAGRAM_ISREFERUNIT" val="0"/>
  <p:tag name="KSO_WM_UNIT_DIAGRAM_IS_NEED_ADD_PATH_ANIM" val="0"/>
</p:tagLst>
</file>

<file path=ppt/tags/tag222.xml><?xml version="1.0" encoding="utf-8"?>
<p:tagLst xmlns:p="http://schemas.openxmlformats.org/presentationml/2006/main">
  <p:tag name="KSO_WM_UNIT_HIGHLIGHT" val="0"/>
  <p:tag name="KSO_WM_UNIT_COMPATIBLE" val="0"/>
  <p:tag name="KSO_WM_DIAGRAM_GROUP_CODE" val="l1-1"/>
  <p:tag name="KSO_WM_UNIT_TYPE" val="l_i"/>
  <p:tag name="KSO_WM_UNIT_INDEX" val="1_3"/>
  <p:tag name="KSO_WM_UNIT_ID" val="custom20197319_4*l_i*1_3"/>
  <p:tag name="KSO_WM_TEMPLATE_CATEGORY" val="custom"/>
  <p:tag name="KSO_WM_TEMPLATE_INDEX" val="20197319"/>
  <p:tag name="KSO_WM_UNIT_LAYERLEVEL" val="1_1"/>
  <p:tag name="KSO_WM_TAG_VERSION" val="1.0"/>
  <p:tag name="KSO_WM_BEAUTIFY_FLAG" val="#wm#"/>
  <p:tag name="KSO_WM_UNIT_DIAGRAM_ISNUMVISUAL" val="0"/>
  <p:tag name="KSO_WM_UNIT_DIAGRAM_ISREFERUNIT" val="0"/>
  <p:tag name="KSO_WM_UNIT_DIAGRAM_IS_NEED_ADD_PATH_ANIM" val="0"/>
</p:tagLst>
</file>

<file path=ppt/tags/tag223.xml><?xml version="1.0" encoding="utf-8"?>
<p:tagLst xmlns:p="http://schemas.openxmlformats.org/presentationml/2006/main">
  <p:tag name="KSO_WM_UNIT_ISCONTENTSTITLE" val="1"/>
  <p:tag name="KSO_WM_UNIT_PRESET_TEXT" val="Contents"/>
  <p:tag name="KSO_WM_UNIT_NOCLEAR" val="0"/>
  <p:tag name="KSO_WM_UNIT_VALUE" val="8"/>
  <p:tag name="KSO_WM_UNIT_HIGHLIGHT" val="0"/>
  <p:tag name="KSO_WM_UNIT_COMPATIBLE" val="0"/>
  <p:tag name="KSO_WM_UNIT_DIAGRAM_ISNUMVISUAL" val="0"/>
  <p:tag name="KSO_WM_UNIT_DIAGRAM_ISREFERUNIT" val="0"/>
  <p:tag name="KSO_WM_DIAGRAM_GROUP_CODE" val="l1-1"/>
  <p:tag name="KSO_WM_UNIT_TYPE" val="b"/>
  <p:tag name="KSO_WM_UNIT_INDEX" val="1"/>
  <p:tag name="KSO_WM_UNIT_ID" val="custom20197319_4*b*1"/>
  <p:tag name="KSO_WM_TEMPLATE_CATEGORY" val="custom"/>
  <p:tag name="KSO_WM_TEMPLATE_INDEX" val="20197319"/>
  <p:tag name="KSO_WM_UNIT_LAYERLEVEL" val="1"/>
  <p:tag name="KSO_WM_TAG_VERSION" val="1.0"/>
  <p:tag name="KSO_WM_BEAUTIFY_FLAG" val="#wm#"/>
  <p:tag name="KSO_WM_UNIT_SHOW_EDIT_AREA_INDICATION" val="0"/>
  <p:tag name="KSO_WM_UNIT_DIAGRAM_IS_NEED_ADD_PATH_ANIM" val="0"/>
</p:tagLst>
</file>

<file path=ppt/tags/tag224.xml><?xml version="1.0" encoding="utf-8"?>
<p:tagLst xmlns:p="http://schemas.openxmlformats.org/presentationml/2006/main">
  <p:tag name="KSO_WM_UNIT_ISCONTENTSTITLE" val="1"/>
  <p:tag name="KSO_WM_UNIT_PRESET_TEXT" val="目录"/>
  <p:tag name="KSO_WM_UNIT_NOCLEAR" val="0"/>
  <p:tag name="KSO_WM_UNIT_VALUE" val="2"/>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custom20197319_4*a*1"/>
  <p:tag name="KSO_WM_TEMPLATE_CATEGORY" val="custom"/>
  <p:tag name="KSO_WM_TEMPLATE_INDEX" val="20197319"/>
  <p:tag name="KSO_WM_UNIT_LAYERLEVEL" val="1"/>
  <p:tag name="KSO_WM_TAG_VERSION" val="1.0"/>
  <p:tag name="KSO_WM_BEAUTIFY_FLAG" val="#wm#"/>
  <p:tag name="KSO_WM_UNIT_SHOW_EDIT_AREA_INDICATION" val="0"/>
  <p:tag name="KSO_WM_UNIT_DIAGRAM_IS_NEED_ADD_PATH_ANIM" val="0"/>
</p:tagLst>
</file>

<file path=ppt/tags/tag225.xml><?xml version="1.0" encoding="utf-8"?>
<p:tagLst xmlns:p="http://schemas.openxmlformats.org/presentationml/2006/main">
  <p:tag name="KSO_WM_SLIDE_ID" val="custom20197319_4"/>
  <p:tag name="KSO_WM_SLIDE_ITEM_CNT" val="4"/>
  <p:tag name="KSO_WM_SLIDE_INDEX" val="4"/>
  <p:tag name="KSO_WM_TAG_VERSION" val="1.0"/>
  <p:tag name="KSO_WM_BEAUTIFY_FLAG" val="#wm#"/>
  <p:tag name="KSO_WM_TEMPLATE_CATEGORY" val="custom"/>
  <p:tag name="KSO_WM_TEMPLATE_INDEX" val="20197319"/>
  <p:tag name="KSO_WM_SLIDE_TYPE" val="contents"/>
  <p:tag name="KSO_WM_SLIDE_SUBTYPE" val="diag"/>
  <p:tag name="KSO_WM_DIAGRAM_GROUP_CODE" val="l1-1"/>
  <p:tag name="KSO_WM_SLIDE_DIAGTYPE" val="l"/>
  <p:tag name="KSO_WM_SLIDE_LAYOUT" val="a_b_l"/>
  <p:tag name="KSO_WM_SLIDE_LAYOUT_CNT" val="1_1_1"/>
  <p:tag name="KSO_WM_TEMPLATE_SUBCATEGORY" val="0"/>
  <p:tag name="KSO_WM_TEMPLATE_MASTER_TYPE" val="1"/>
  <p:tag name="KSO_WM_TEMPLATE_COLOR_TYPE" val="0"/>
  <p:tag name="KSO_WM_TEMPLATE_MASTER_THUMB_INDEX" val="0"/>
  <p:tag name="KSO_WM_UNIT_SHOW_EDIT_AREA_INDICATION" val="0"/>
  <p:tag name="KSO_WM_SPECIAL_SOURCE" val="bdnull"/>
</p:tagLst>
</file>

<file path=ppt/tags/tag226.xml><?xml version="1.0" encoding="utf-8"?>
<p:tagLst xmlns:p="http://schemas.openxmlformats.org/presentationml/2006/main">
  <p:tag name="KSO_WM_UNIT_ISCONTENTSTITLE" val="0"/>
  <p:tag name="KSO_WM_UNIT_PRESET_TEXT" val="单击此处添加标题"/>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197319_7*a*1"/>
  <p:tag name="KSO_WM_TEMPLATE_CATEGORY" val="custom"/>
  <p:tag name="KSO_WM_TEMPLATE_INDEX" val="20197319"/>
  <p:tag name="KSO_WM_UNIT_LAYERLEVEL" val="1"/>
  <p:tag name="KSO_WM_TAG_VERSION" val="1.0"/>
  <p:tag name="KSO_WM_BEAUTIFY_FLAG" val="#wm#"/>
  <p:tag name="KSO_WM_UNIT_SHOW_EDIT_AREA_INDICATION" val="0"/>
  <p:tag name="KSO_WM_UNIT_DIAGRAM_IS_NEED_ADD_PATH_ANIM" val="0"/>
</p:tagLst>
</file>

<file path=ppt/tags/tag227.xml><?xml version="1.0" encoding="utf-8"?>
<p:tagLst xmlns:p="http://schemas.openxmlformats.org/presentationml/2006/main">
  <p:tag name="KSO_WM_UNIT_ISCONTENTSTITLE" val="0"/>
  <p:tag name="KSO_WM_UNIT_PRESET_TEXT" val="单击此处添加文本具体内容"/>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custom20197319_7*b*1"/>
  <p:tag name="KSO_WM_TEMPLATE_CATEGORY" val="custom"/>
  <p:tag name="KSO_WM_TEMPLATE_INDEX" val="20197319"/>
  <p:tag name="KSO_WM_UNIT_LAYERLEVEL" val="1"/>
  <p:tag name="KSO_WM_TAG_VERSION" val="1.0"/>
  <p:tag name="KSO_WM_BEAUTIFY_FLAG" val="#wm#"/>
  <p:tag name="KSO_WM_UNIT_SHOW_EDIT_AREA_INDICATION" val="0"/>
  <p:tag name="KSO_WM_UNIT_DIAGRAM_IS_NEED_ADD_PATH_ANIM" val="0"/>
</p:tagLst>
</file>

<file path=ppt/tags/tag228.xml><?xml version="1.0" encoding="utf-8"?>
<p:tagLst xmlns:p="http://schemas.openxmlformats.org/presentationml/2006/main">
  <p:tag name="KSO_WM_SLIDE_ID" val="custom20197319_7"/>
  <p:tag name="KSO_WM_TEMPLATE_SUBCATEGORY" val="0"/>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197319"/>
  <p:tag name="KSO_WM_SLIDE_LAYOUT" val="a_b_e"/>
  <p:tag name="KSO_WM_SLIDE_LAYOUT_CNT" val="1_1_1"/>
  <p:tag name="KSO_WM_TEMPLATE_MASTER_TYPE" val="1"/>
  <p:tag name="KSO_WM_TEMPLATE_COLOR_TYPE" val="0"/>
  <p:tag name="KSO_WM_TEMPLATE_MASTER_THUMB_INDEX" val="0"/>
  <p:tag name="KSO_WM_UNIT_SHOW_EDIT_AREA_INDICATION" val="0"/>
  <p:tag name="KSO_WM_SPECIAL_SOURCE" val="bdnull"/>
</p:tagLst>
</file>

<file path=ppt/tags/tag2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197319_9*a*1"/>
  <p:tag name="KSO_WM_TEMPLATE_CATEGORY" val="custom"/>
  <p:tag name="KSO_WM_TEMPLATE_INDEX" val="20197319"/>
  <p:tag name="KSO_WM_UNIT_LAYERLEVEL" val="1"/>
  <p:tag name="KSO_WM_TAG_VERSION" val="1.0"/>
  <p:tag name="KSO_WM_BEAUTIFY_FLAG" val="#wm#"/>
  <p:tag name="KSO_WM_UNIT_ISCONTENTSTITLE" val="0"/>
  <p:tag name="KSO_WM_UNIT_PRESET_TEXT" val="单击此处添加标题"/>
  <p:tag name="KSO_WM_UNIT_NOCLEAR" val="0"/>
  <p:tag name="KSO_WM_UNIT_VALUE" val="26"/>
  <p:tag name="KSO_WM_UNIT_TYPE" val="a"/>
  <p:tag name="KSO_WM_UNIT_INDEX" val="1"/>
  <p:tag name="KSO_WM_UNIT_SHOW_EDIT_AREA_INDICATION" val="0"/>
  <p:tag name="KSO_WM_UNIT_DIAGRAM_IS_NEED_ADD_PATH_ANIM" val="0"/>
</p:tagLst>
</file>

<file path=ppt/tags/tag23.xml><?xml version="1.0" encoding="utf-8"?>
<p:tagLst xmlns:p="http://schemas.openxmlformats.org/presentationml/2006/main">
  <p:tag name="KSO_WM_UNIT_LARGE_SHAPE" val="1"/>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DIAGRAM_IS_NEED_ADD_PATH_ANIM" val="0"/>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197319_9*a*1"/>
  <p:tag name="KSO_WM_TEMPLATE_CATEGORY" val="custom"/>
  <p:tag name="KSO_WM_TEMPLATE_INDEX" val="20197319"/>
  <p:tag name="KSO_WM_UNIT_LAYERLEVEL" val="1"/>
  <p:tag name="KSO_WM_TAG_VERSION" val="1.0"/>
  <p:tag name="KSO_WM_BEAUTIFY_FLAG" val="#wm#"/>
  <p:tag name="KSO_WM_UNIT_ISCONTENTSTITLE" val="0"/>
  <p:tag name="KSO_WM_UNIT_PRESET_TEXT" val="单击此处添加标题"/>
  <p:tag name="KSO_WM_UNIT_NOCLEAR" val="0"/>
  <p:tag name="KSO_WM_UNIT_VALUE" val="26"/>
  <p:tag name="KSO_WM_UNIT_TYPE" val="a"/>
  <p:tag name="KSO_WM_UNIT_INDEX" val="1"/>
  <p:tag name="KSO_WM_UNIT_SHOW_EDIT_AREA_INDICATION" val="0"/>
  <p:tag name="KSO_WM_UNIT_DIAGRAM_IS_NEED_ADD_PATH_ANIM" val="0"/>
</p:tagLst>
</file>

<file path=ppt/tags/tag231.xml><?xml version="1.0" encoding="utf-8"?>
<p:tagLst xmlns:p="http://schemas.openxmlformats.org/presentationml/2006/main">
  <p:tag name="KSO_WM_SLIDE_ID" val="custom20197319_9"/>
  <p:tag name="KSO_WM_TEMPLATE_SUBCATEGORY" val="0"/>
  <p:tag name="KSO_WM_SLIDE_ITEM_CNT" val="0"/>
  <p:tag name="KSO_WM_SLIDE_INDEX" val="9"/>
  <p:tag name="KSO_WM_TAG_VERSION" val="1.0"/>
  <p:tag name="KSO_WM_BEAUTIFY_FLAG" val="#wm#"/>
  <p:tag name="KSO_WM_TEMPLATE_CATEGORY" val="custom"/>
  <p:tag name="KSO_WM_TEMPLATE_INDEX" val="20197319"/>
  <p:tag name="KSO_WM_SLIDE_TYPE" val="text"/>
  <p:tag name="KSO_WM_SLIDE_SUBTYPE" val="pureTxt"/>
  <p:tag name="KSO_WM_SLIDE_SIZE" val="758*343"/>
  <p:tag name="KSO_WM_SLIDE_POSITION" val="100*98"/>
  <p:tag name="KSO_WM_SLIDE_LAYOUT" val="a_f"/>
  <p:tag name="KSO_WM_SLIDE_LAYOUT_CNT" val="1_1"/>
  <p:tag name="KSO_WM_TEMPLATE_MASTER_TYPE" val="1"/>
  <p:tag name="KSO_WM_TEMPLATE_COLOR_TYPE" val="0"/>
  <p:tag name="KSO_WM_TEMPLATE_MASTER_THUMB_INDEX" val="0"/>
  <p:tag name="KSO_WM_UNIT_SHOW_EDIT_AREA_INDICATION" val="0"/>
  <p:tag name="KSO_WM_SPECIAL_SOURCE" val="bdnull"/>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197319_9*a*1"/>
  <p:tag name="KSO_WM_TEMPLATE_CATEGORY" val="custom"/>
  <p:tag name="KSO_WM_TEMPLATE_INDEX" val="20197319"/>
  <p:tag name="KSO_WM_UNIT_LAYERLEVEL" val="1"/>
  <p:tag name="KSO_WM_TAG_VERSION" val="1.0"/>
  <p:tag name="KSO_WM_BEAUTIFY_FLAG" val="#wm#"/>
  <p:tag name="KSO_WM_UNIT_ISCONTENTSTITLE" val="0"/>
  <p:tag name="KSO_WM_UNIT_PRESET_TEXT" val="单击此处添加标题"/>
  <p:tag name="KSO_WM_UNIT_NOCLEAR" val="0"/>
  <p:tag name="KSO_WM_UNIT_VALUE" val="26"/>
  <p:tag name="KSO_WM_UNIT_TYPE" val="a"/>
  <p:tag name="KSO_WM_UNIT_INDEX" val="1"/>
  <p:tag name="KSO_WM_UNIT_SHOW_EDIT_AREA_INDICATION" val="0"/>
  <p:tag name="KSO_WM_UNIT_DIAGRAM_IS_NEED_ADD_PATH_ANIM" val="0"/>
</p:tagLst>
</file>

<file path=ppt/tags/tag233.xml><?xml version="1.0" encoding="utf-8"?>
<p:tagLst xmlns:p="http://schemas.openxmlformats.org/presentationml/2006/main">
  <p:tag name="KSO_WM_UNIT_TABLE_BEAUTIFY" val="smartTable{a6fe3dd4-b8dc-443b-bd80-411753dc1d9c}"/>
</p:tagLst>
</file>

<file path=ppt/tags/tag234.xml><?xml version="1.0" encoding="utf-8"?>
<p:tagLst xmlns:p="http://schemas.openxmlformats.org/presentationml/2006/main">
  <p:tag name="KSO_WM_SLIDE_ID" val="custom20197319_9"/>
  <p:tag name="KSO_WM_TEMPLATE_SUBCATEGORY" val="0"/>
  <p:tag name="KSO_WM_SLIDE_ITEM_CNT" val="0"/>
  <p:tag name="KSO_WM_SLIDE_INDEX" val="9"/>
  <p:tag name="KSO_WM_TAG_VERSION" val="1.0"/>
  <p:tag name="KSO_WM_BEAUTIFY_FLAG" val="#wm#"/>
  <p:tag name="KSO_WM_TEMPLATE_CATEGORY" val="custom"/>
  <p:tag name="KSO_WM_TEMPLATE_INDEX" val="20197319"/>
  <p:tag name="KSO_WM_SLIDE_TYPE" val="text"/>
  <p:tag name="KSO_WM_SLIDE_SUBTYPE" val="pureTxt"/>
  <p:tag name="KSO_WM_SLIDE_SIZE" val="758*343"/>
  <p:tag name="KSO_WM_SLIDE_POSITION" val="100*98"/>
  <p:tag name="KSO_WM_SLIDE_LAYOUT" val="a_f"/>
  <p:tag name="KSO_WM_SLIDE_LAYOUT_CNT" val="1_1"/>
  <p:tag name="KSO_WM_TEMPLATE_MASTER_TYPE" val="1"/>
  <p:tag name="KSO_WM_TEMPLATE_COLOR_TYPE" val="0"/>
  <p:tag name="KSO_WM_TEMPLATE_MASTER_THUMB_INDEX" val="0"/>
  <p:tag name="KSO_WM_UNIT_SHOW_EDIT_AREA_INDICATION" val="0"/>
  <p:tag name="KSO_WM_SPECIAL_SOURCE" val="bdnull"/>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197319_9*a*1"/>
  <p:tag name="KSO_WM_TEMPLATE_CATEGORY" val="custom"/>
  <p:tag name="KSO_WM_TEMPLATE_INDEX" val="20197319"/>
  <p:tag name="KSO_WM_UNIT_LAYERLEVEL" val="1"/>
  <p:tag name="KSO_WM_TAG_VERSION" val="1.0"/>
  <p:tag name="KSO_WM_BEAUTIFY_FLAG" val="#wm#"/>
  <p:tag name="KSO_WM_UNIT_ISCONTENTSTITLE" val="0"/>
  <p:tag name="KSO_WM_UNIT_PRESET_TEXT" val="单击此处添加标题"/>
  <p:tag name="KSO_WM_UNIT_NOCLEAR" val="0"/>
  <p:tag name="KSO_WM_UNIT_VALUE" val="26"/>
  <p:tag name="KSO_WM_UNIT_TYPE" val="a"/>
  <p:tag name="KSO_WM_UNIT_INDEX" val="1"/>
  <p:tag name="KSO_WM_UNIT_SHOW_EDIT_AREA_INDICATION" val="0"/>
  <p:tag name="KSO_WM_UNIT_DIAGRAM_IS_NEED_ADD_PATH_ANIM" val="0"/>
</p:tagLst>
</file>

<file path=ppt/tags/tag236.xml><?xml version="1.0" encoding="utf-8"?>
<p:tagLst xmlns:p="http://schemas.openxmlformats.org/presentationml/2006/main">
  <p:tag name="KSO_WM_UNIT_TABLE_BEAUTIFY" val="smartTable{a6fe3dd4-b8dc-443b-bd80-411753dc1d9c}"/>
</p:tagLst>
</file>

<file path=ppt/tags/tag237.xml><?xml version="1.0" encoding="utf-8"?>
<p:tagLst xmlns:p="http://schemas.openxmlformats.org/presentationml/2006/main">
  <p:tag name="KSO_WM_SLIDE_ID" val="custom20197319_9"/>
  <p:tag name="KSO_WM_TEMPLATE_SUBCATEGORY" val="0"/>
  <p:tag name="KSO_WM_SLIDE_ITEM_CNT" val="0"/>
  <p:tag name="KSO_WM_SLIDE_INDEX" val="9"/>
  <p:tag name="KSO_WM_TAG_VERSION" val="1.0"/>
  <p:tag name="KSO_WM_BEAUTIFY_FLAG" val="#wm#"/>
  <p:tag name="KSO_WM_TEMPLATE_CATEGORY" val="custom"/>
  <p:tag name="KSO_WM_TEMPLATE_INDEX" val="20197319"/>
  <p:tag name="KSO_WM_SLIDE_TYPE" val="text"/>
  <p:tag name="KSO_WM_SLIDE_SUBTYPE" val="pureTxt"/>
  <p:tag name="KSO_WM_SLIDE_SIZE" val="758*343"/>
  <p:tag name="KSO_WM_SLIDE_POSITION" val="100*98"/>
  <p:tag name="KSO_WM_SLIDE_LAYOUT" val="a_f"/>
  <p:tag name="KSO_WM_SLIDE_LAYOUT_CNT" val="1_1"/>
  <p:tag name="KSO_WM_TEMPLATE_MASTER_TYPE" val="1"/>
  <p:tag name="KSO_WM_TEMPLATE_COLOR_TYPE" val="0"/>
  <p:tag name="KSO_WM_TEMPLATE_MASTER_THUMB_INDEX" val="0"/>
  <p:tag name="KSO_WM_UNIT_SHOW_EDIT_AREA_INDICATION" val="0"/>
  <p:tag name="KSO_WM_SPECIAL_SOURCE" val="bdnull"/>
</p:tagLst>
</file>

<file path=ppt/tags/tag2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197319_9*a*1"/>
  <p:tag name="KSO_WM_TEMPLATE_CATEGORY" val="custom"/>
  <p:tag name="KSO_WM_TEMPLATE_INDEX" val="20197319"/>
  <p:tag name="KSO_WM_UNIT_LAYERLEVEL" val="1"/>
  <p:tag name="KSO_WM_TAG_VERSION" val="1.0"/>
  <p:tag name="KSO_WM_BEAUTIFY_FLAG" val="#wm#"/>
  <p:tag name="KSO_WM_UNIT_ISCONTENTSTITLE" val="0"/>
  <p:tag name="KSO_WM_UNIT_PRESET_TEXT" val="单击此处添加标题"/>
  <p:tag name="KSO_WM_UNIT_NOCLEAR" val="0"/>
  <p:tag name="KSO_WM_UNIT_VALUE" val="26"/>
  <p:tag name="KSO_WM_UNIT_TYPE" val="a"/>
  <p:tag name="KSO_WM_UNIT_INDEX" val="1"/>
  <p:tag name="KSO_WM_UNIT_SHOW_EDIT_AREA_INDICATION" val="0"/>
  <p:tag name="KSO_WM_UNIT_DIAGRAM_IS_NEED_ADD_PATH_ANIM" val="0"/>
</p:tagLst>
</file>

<file path=ppt/tags/tag239.xml><?xml version="1.0" encoding="utf-8"?>
<p:tagLst xmlns:p="http://schemas.openxmlformats.org/presentationml/2006/main">
  <p:tag name="KSO_WM_SLIDE_ID" val="custom20197319_9"/>
  <p:tag name="KSO_WM_TEMPLATE_SUBCATEGORY" val="0"/>
  <p:tag name="KSO_WM_SLIDE_ITEM_CNT" val="0"/>
  <p:tag name="KSO_WM_SLIDE_INDEX" val="9"/>
  <p:tag name="KSO_WM_TAG_VERSION" val="1.0"/>
  <p:tag name="KSO_WM_BEAUTIFY_FLAG" val="#wm#"/>
  <p:tag name="KSO_WM_TEMPLATE_CATEGORY" val="custom"/>
  <p:tag name="KSO_WM_TEMPLATE_INDEX" val="20197319"/>
  <p:tag name="KSO_WM_SLIDE_TYPE" val="text"/>
  <p:tag name="KSO_WM_SLIDE_SUBTYPE" val="pureTxt"/>
  <p:tag name="KSO_WM_SLIDE_SIZE" val="758*343"/>
  <p:tag name="KSO_WM_SLIDE_POSITION" val="100*98"/>
  <p:tag name="KSO_WM_SLIDE_LAYOUT" val="a_f"/>
  <p:tag name="KSO_WM_SLIDE_LAYOUT_CNT" val="1_1"/>
  <p:tag name="KSO_WM_TEMPLATE_MASTER_TYPE" val="1"/>
  <p:tag name="KSO_WM_TEMPLATE_COLOR_TYPE" val="0"/>
  <p:tag name="KSO_WM_TEMPLATE_MASTER_THUMB_INDEX" val="0"/>
  <p:tag name="KSO_WM_UNIT_SHOW_EDIT_AREA_INDICATION" val="0"/>
  <p:tag name="KSO_WM_SPECIAL_SOURCE" val="bdnull"/>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DIAGRAM_IS_NEED_ADD_PATH_ANIM" val="0"/>
</p:tagLst>
</file>

<file path=ppt/tags/tag240.xml><?xml version="1.0" encoding="utf-8"?>
<p:tagLst xmlns:p="http://schemas.openxmlformats.org/presentationml/2006/main">
  <p:tag name="KSO_WM_UNIT_ISCONTENTSTITLE" val="0"/>
  <p:tag name="KSO_WM_UNIT_PRESET_TEXT" val="单击此处添加标题"/>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197319_7*a*1"/>
  <p:tag name="KSO_WM_TEMPLATE_CATEGORY" val="custom"/>
  <p:tag name="KSO_WM_TEMPLATE_INDEX" val="20197319"/>
  <p:tag name="KSO_WM_UNIT_LAYERLEVEL" val="1"/>
  <p:tag name="KSO_WM_TAG_VERSION" val="1.0"/>
  <p:tag name="KSO_WM_BEAUTIFY_FLAG" val="#wm#"/>
  <p:tag name="KSO_WM_UNIT_SHOW_EDIT_AREA_INDICATION" val="0"/>
  <p:tag name="KSO_WM_UNIT_DIAGRAM_IS_NEED_ADD_PATH_ANIM" val="0"/>
</p:tagLst>
</file>

<file path=ppt/tags/tag241.xml><?xml version="1.0" encoding="utf-8"?>
<p:tagLst xmlns:p="http://schemas.openxmlformats.org/presentationml/2006/main">
  <p:tag name="KSO_WM_UNIT_ISCONTENTSTITLE" val="0"/>
  <p:tag name="KSO_WM_UNIT_PRESET_TEXT" val="单击此处添加文本具体内容"/>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custom20197319_7*b*1"/>
  <p:tag name="KSO_WM_TEMPLATE_CATEGORY" val="custom"/>
  <p:tag name="KSO_WM_TEMPLATE_INDEX" val="20197319"/>
  <p:tag name="KSO_WM_UNIT_LAYERLEVEL" val="1"/>
  <p:tag name="KSO_WM_TAG_VERSION" val="1.0"/>
  <p:tag name="KSO_WM_BEAUTIFY_FLAG" val="#wm#"/>
  <p:tag name="KSO_WM_UNIT_SHOW_EDIT_AREA_INDICATION" val="0"/>
  <p:tag name="KSO_WM_UNIT_DIAGRAM_IS_NEED_ADD_PATH_ANIM" val="0"/>
</p:tagLst>
</file>

<file path=ppt/tags/tag242.xml><?xml version="1.0" encoding="utf-8"?>
<p:tagLst xmlns:p="http://schemas.openxmlformats.org/presentationml/2006/main">
  <p:tag name="KSO_WM_SLIDE_ID" val="custom20197319_7"/>
  <p:tag name="KSO_WM_TEMPLATE_SUBCATEGORY" val="0"/>
  <p:tag name="KSO_WM_SLIDE_TYPE" val="sectionTitle"/>
  <p:tag name="KSO_WM_SLIDE_SUBTYPE" val="pureTxt"/>
  <p:tag name="KSO_WM_SLIDE_ITEM_CNT" val="0"/>
  <p:tag name="KSO_WM_SLIDE_INDEX" val="7"/>
  <p:tag name="KSO_WM_TAG_VERSION" val="1.0"/>
  <p:tag name="KSO_WM_BEAUTIFY_FLAG" val="#wm#"/>
  <p:tag name="KSO_WM_TEMPLATE_CATEGORY" val="custom"/>
  <p:tag name="KSO_WM_TEMPLATE_INDEX" val="20197319"/>
  <p:tag name="KSO_WM_SLIDE_LAYOUT" val="a_b_e"/>
  <p:tag name="KSO_WM_SLIDE_LAYOUT_CNT" val="1_1_1"/>
  <p:tag name="KSO_WM_TEMPLATE_MASTER_TYPE" val="1"/>
  <p:tag name="KSO_WM_TEMPLATE_COLOR_TYPE" val="0"/>
  <p:tag name="KSO_WM_TEMPLATE_MASTER_THUMB_INDEX" val="0"/>
  <p:tag name="KSO_WM_UNIT_SHOW_EDIT_AREA_INDICATION" val="0"/>
  <p:tag name="KSO_WM_SPECIAL_SOURCE" val="bdnull"/>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197319_9*a*1"/>
  <p:tag name="KSO_WM_TEMPLATE_CATEGORY" val="custom"/>
  <p:tag name="KSO_WM_TEMPLATE_INDEX" val="20197319"/>
  <p:tag name="KSO_WM_UNIT_LAYERLEVEL" val="1"/>
  <p:tag name="KSO_WM_TAG_VERSION" val="1.0"/>
  <p:tag name="KSO_WM_BEAUTIFY_FLAG" val="#wm#"/>
  <p:tag name="KSO_WM_UNIT_ISCONTENTSTITLE" val="0"/>
  <p:tag name="KSO_WM_UNIT_PRESET_TEXT" val="单击此处添加标题"/>
  <p:tag name="KSO_WM_UNIT_NOCLEAR" val="0"/>
  <p:tag name="KSO_WM_UNIT_VALUE" val="26"/>
  <p:tag name="KSO_WM_UNIT_TYPE" val="a"/>
  <p:tag name="KSO_WM_UNIT_INDEX" val="1"/>
  <p:tag name="KSO_WM_UNIT_SHOW_EDIT_AREA_INDICATION" val="0"/>
  <p:tag name="KSO_WM_UNIT_DIAGRAM_IS_NEED_ADD_PATH_ANIM" val="0"/>
</p:tagLst>
</file>

<file path=ppt/tags/tag244.xml><?xml version="1.0" encoding="utf-8"?>
<p:tagLst xmlns:p="http://schemas.openxmlformats.org/presentationml/2006/main">
  <p:tag name="KSO_WM_SLIDE_ID" val="custom20197319_9"/>
  <p:tag name="KSO_WM_TEMPLATE_SUBCATEGORY" val="0"/>
  <p:tag name="KSO_WM_SLIDE_ITEM_CNT" val="0"/>
  <p:tag name="KSO_WM_SLIDE_INDEX" val="9"/>
  <p:tag name="KSO_WM_TAG_VERSION" val="1.0"/>
  <p:tag name="KSO_WM_BEAUTIFY_FLAG" val="#wm#"/>
  <p:tag name="KSO_WM_TEMPLATE_CATEGORY" val="custom"/>
  <p:tag name="KSO_WM_TEMPLATE_INDEX" val="20197319"/>
  <p:tag name="KSO_WM_SLIDE_TYPE" val="text"/>
  <p:tag name="KSO_WM_SLIDE_SUBTYPE" val="pureTxt"/>
  <p:tag name="KSO_WM_SLIDE_SIZE" val="758*343"/>
  <p:tag name="KSO_WM_SLIDE_POSITION" val="100*98"/>
  <p:tag name="KSO_WM_SLIDE_LAYOUT" val="a_f"/>
  <p:tag name="KSO_WM_SLIDE_LAYOUT_CNT" val="1_1"/>
  <p:tag name="KSO_WM_TEMPLATE_MASTER_TYPE" val="1"/>
  <p:tag name="KSO_WM_TEMPLATE_COLOR_TYPE" val="0"/>
  <p:tag name="KSO_WM_TEMPLATE_MASTER_THUMB_INDEX" val="0"/>
  <p:tag name="KSO_WM_UNIT_SHOW_EDIT_AREA_INDICATION" val="0"/>
  <p:tag name="KSO_WM_SPECIAL_SOURCE" val="bdnull"/>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197319_13*f*1"/>
  <p:tag name="KSO_WM_TEMPLATE_CATEGORY" val="custom"/>
  <p:tag name="KSO_WM_TEMPLATE_INDEX" val="20197319"/>
  <p:tag name="KSO_WM_UNIT_LAYERLEVEL" val="1"/>
  <p:tag name="KSO_WM_TAG_VERSION" val="1.0"/>
  <p:tag name="KSO_WM_BEAUTIFY_FLAG" val="#wm#"/>
  <p:tag name="KSO_WM_UNIT_PRESET_TEXT" val="点击此处添加正文，文字是您思想的提炼，为了演示发布的良好效果，请言简意赅的阐述您的观点。"/>
  <p:tag name="KSO_WM_UNIT_NOCLEAR" val="0"/>
  <p:tag name="KSO_WM_UNIT_VALUE" val="50"/>
  <p:tag name="KSO_WM_UNIT_TYPE" val="f"/>
  <p:tag name="KSO_WM_UNIT_INDEX" val="1"/>
  <p:tag name="KSO_WM_UNIT_SHOW_EDIT_AREA_INDICATION" val="0"/>
  <p:tag name="KSO_WM_UNIT_DIAGRAM_IS_NEED_ADD_PATH_ANIM" val="0"/>
</p:tagLst>
</file>

<file path=ppt/tags/tag246.xml><?xml version="1.0" encoding="utf-8"?>
<p:tagLst xmlns:p="http://schemas.openxmlformats.org/presentationml/2006/main">
  <p:tag name="KSO_WM_SLIDE_ID" val="custom20197319_13"/>
  <p:tag name="KSO_WM_TEMPLATE_SUBCATEGORY" val="0"/>
  <p:tag name="KSO_WM_SLIDE_ITEM_CNT" val="0"/>
  <p:tag name="KSO_WM_SLIDE_INDEX" val="13"/>
  <p:tag name="KSO_WM_TAG_VERSION" val="1.0"/>
  <p:tag name="KSO_WM_BEAUTIFY_FLAG" val="#wm#"/>
  <p:tag name="KSO_WM_TEMPLATE_CATEGORY" val="custom"/>
  <p:tag name="KSO_WM_TEMPLATE_INDEX" val="20197319"/>
  <p:tag name="KSO_WM_SLIDE_TYPE" val="text"/>
  <p:tag name="KSO_WM_SLIDE_SUBTYPE" val="picTxt"/>
  <p:tag name="KSO_WM_SLIDE_SIZE" val="869*422"/>
  <p:tag name="KSO_WM_SLIDE_POSITION" val="45*18"/>
  <p:tag name="KSO_WM_SLIDE_LAYOUT" val="a_d_f"/>
  <p:tag name="KSO_WM_SLIDE_LAYOUT_CNT" val="1_2_2"/>
  <p:tag name="KSO_WM_TEMPLATE_MASTER_TYPE" val="1"/>
  <p:tag name="KSO_WM_TEMPLATE_COLOR_TYPE" val="0"/>
  <p:tag name="KSO_WM_TEMPLATE_MASTER_THUMB_INDEX" val="0"/>
  <p:tag name="KSO_WM_UNIT_SHOW_EDIT_AREA_INDICATION" val="0"/>
  <p:tag name="KSO_WM_SPECIAL_SOURCE" val="bdnull"/>
</p:tagLst>
</file>

<file path=ppt/tags/tag247.xml><?xml version="1.0" encoding="utf-8"?>
<p:tagLst xmlns:p="http://schemas.openxmlformats.org/presentationml/2006/main">
  <p:tag name="KSO_WM_UNIT_PLACING_PICTURE_USER_VIEWPORT" val="{&quot;height&quot;:8232,&quot;width&quot;:13344}"/>
</p:tagLst>
</file>

<file path=ppt/tags/tag248.xml><?xml version="1.0" encoding="utf-8"?>
<p:tagLst xmlns:p="http://schemas.openxmlformats.org/presentationml/2006/main">
  <p:tag name="KSO_WM_SLIDE_ID" val="custom20197319_13"/>
  <p:tag name="KSO_WM_TEMPLATE_SUBCATEGORY" val="0"/>
  <p:tag name="KSO_WM_SLIDE_ITEM_CNT" val="0"/>
  <p:tag name="KSO_WM_SLIDE_INDEX" val="13"/>
  <p:tag name="KSO_WM_TAG_VERSION" val="1.0"/>
  <p:tag name="KSO_WM_BEAUTIFY_FLAG" val="#wm#"/>
  <p:tag name="KSO_WM_TEMPLATE_CATEGORY" val="custom"/>
  <p:tag name="KSO_WM_TEMPLATE_INDEX" val="20197319"/>
  <p:tag name="KSO_WM_SLIDE_TYPE" val="text"/>
  <p:tag name="KSO_WM_SLIDE_SUBTYPE" val="picTxt"/>
  <p:tag name="KSO_WM_SLIDE_SIZE" val="869*422"/>
  <p:tag name="KSO_WM_SLIDE_POSITION" val="45*18"/>
  <p:tag name="KSO_WM_SLIDE_LAYOUT" val="a_d_f"/>
  <p:tag name="KSO_WM_SLIDE_LAYOUT_CNT" val="1_2_2"/>
  <p:tag name="KSO_WM_TEMPLATE_MASTER_TYPE" val="1"/>
  <p:tag name="KSO_WM_TEMPLATE_COLOR_TYPE" val="0"/>
  <p:tag name="KSO_WM_TEMPLATE_MASTER_THUMB_INDEX" val="0"/>
  <p:tag name="KSO_WM_UNIT_SHOW_EDIT_AREA_INDICATION" val="0"/>
  <p:tag name="KSO_WM_SPECIAL_SOURCE" val="bdnull"/>
</p:tagLst>
</file>

<file path=ppt/tags/tag249.xml><?xml version="1.0" encoding="utf-8"?>
<p:tagLst xmlns:p="http://schemas.openxmlformats.org/presentationml/2006/main">
  <p:tag name="KSO_WM_UNIT_PLACING_PICTURE_USER_VIEWPORT" val="{&quot;height&quot;:7440,&quot;width&quot;:15756}"/>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DIAGRAM_IS_NEED_ADD_PATH_ANIM" val="0"/>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197319_9*a*1"/>
  <p:tag name="KSO_WM_TEMPLATE_CATEGORY" val="custom"/>
  <p:tag name="KSO_WM_TEMPLATE_INDEX" val="20197319"/>
  <p:tag name="KSO_WM_UNIT_LAYERLEVEL" val="1"/>
  <p:tag name="KSO_WM_TAG_VERSION" val="1.0"/>
  <p:tag name="KSO_WM_BEAUTIFY_FLAG" val="#wm#"/>
  <p:tag name="KSO_WM_UNIT_ISCONTENTSTITLE" val="0"/>
  <p:tag name="KSO_WM_UNIT_PRESET_TEXT" val="单击此处添加标题"/>
  <p:tag name="KSO_WM_UNIT_NOCLEAR" val="0"/>
  <p:tag name="KSO_WM_UNIT_VALUE" val="26"/>
  <p:tag name="KSO_WM_UNIT_TYPE" val="a"/>
  <p:tag name="KSO_WM_UNIT_INDEX" val="1"/>
  <p:tag name="KSO_WM_UNIT_SHOW_EDIT_AREA_INDICATION" val="0"/>
  <p:tag name="KSO_WM_UNIT_DIAGRAM_IS_NEED_ADD_PATH_ANIM" val="0"/>
</p:tagLst>
</file>

<file path=ppt/tags/tag251.xml><?xml version="1.0" encoding="utf-8"?>
<p:tagLst xmlns:p="http://schemas.openxmlformats.org/presentationml/2006/main">
  <p:tag name="KSO_WM_SLIDE_ID" val="custom20197319_13"/>
  <p:tag name="KSO_WM_TEMPLATE_SUBCATEGORY" val="0"/>
  <p:tag name="KSO_WM_SLIDE_ITEM_CNT" val="0"/>
  <p:tag name="KSO_WM_SLIDE_INDEX" val="13"/>
  <p:tag name="KSO_WM_TAG_VERSION" val="1.0"/>
  <p:tag name="KSO_WM_BEAUTIFY_FLAG" val="#wm#"/>
  <p:tag name="KSO_WM_TEMPLATE_CATEGORY" val="custom"/>
  <p:tag name="KSO_WM_TEMPLATE_INDEX" val="20197319"/>
  <p:tag name="KSO_WM_SLIDE_TYPE" val="text"/>
  <p:tag name="KSO_WM_SLIDE_SUBTYPE" val="picTxt"/>
  <p:tag name="KSO_WM_SLIDE_SIZE" val="869*422"/>
  <p:tag name="KSO_WM_SLIDE_POSITION" val="45*18"/>
  <p:tag name="KSO_WM_SLIDE_LAYOUT" val="a_d_f"/>
  <p:tag name="KSO_WM_SLIDE_LAYOUT_CNT" val="1_2_2"/>
  <p:tag name="KSO_WM_TEMPLATE_MASTER_TYPE" val="1"/>
  <p:tag name="KSO_WM_TEMPLATE_COLOR_TYPE" val="0"/>
  <p:tag name="KSO_WM_TEMPLATE_MASTER_THUMB_INDEX" val="0"/>
  <p:tag name="KSO_WM_UNIT_SHOW_EDIT_AREA_INDICATION" val="0"/>
  <p:tag name="KSO_WM_SPECIAL_SOURCE" val="bdnull"/>
</p:tagLst>
</file>

<file path=ppt/tags/tag2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197319_9*a*1"/>
  <p:tag name="KSO_WM_TEMPLATE_CATEGORY" val="custom"/>
  <p:tag name="KSO_WM_TEMPLATE_INDEX" val="20197319"/>
  <p:tag name="KSO_WM_UNIT_LAYERLEVEL" val="1"/>
  <p:tag name="KSO_WM_TAG_VERSION" val="1.0"/>
  <p:tag name="KSO_WM_BEAUTIFY_FLAG" val="#wm#"/>
  <p:tag name="KSO_WM_UNIT_ISCONTENTSTITLE" val="0"/>
  <p:tag name="KSO_WM_UNIT_PRESET_TEXT" val="单击此处添加标题"/>
  <p:tag name="KSO_WM_UNIT_NOCLEAR" val="0"/>
  <p:tag name="KSO_WM_UNIT_VALUE" val="26"/>
  <p:tag name="KSO_WM_UNIT_TYPE" val="a"/>
  <p:tag name="KSO_WM_UNIT_INDEX" val="1"/>
  <p:tag name="KSO_WM_UNIT_SHOW_EDIT_AREA_INDICATION" val="0"/>
  <p:tag name="KSO_WM_UNIT_DIAGRAM_IS_NEED_ADD_PATH_ANIM" val="0"/>
</p:tagLst>
</file>

<file path=ppt/tags/tag253.xml><?xml version="1.0" encoding="utf-8"?>
<p:tagLst xmlns:p="http://schemas.openxmlformats.org/presentationml/2006/main">
  <p:tag name="KSO_WM_SLIDE_ID" val="custom20197319_13"/>
  <p:tag name="KSO_WM_TEMPLATE_SUBCATEGORY" val="0"/>
  <p:tag name="KSO_WM_SLIDE_ITEM_CNT" val="0"/>
  <p:tag name="KSO_WM_SLIDE_INDEX" val="13"/>
  <p:tag name="KSO_WM_TAG_VERSION" val="1.0"/>
  <p:tag name="KSO_WM_BEAUTIFY_FLAG" val="#wm#"/>
  <p:tag name="KSO_WM_TEMPLATE_CATEGORY" val="custom"/>
  <p:tag name="KSO_WM_TEMPLATE_INDEX" val="20197319"/>
  <p:tag name="KSO_WM_SLIDE_TYPE" val="text"/>
  <p:tag name="KSO_WM_SLIDE_SUBTYPE" val="picTxt"/>
  <p:tag name="KSO_WM_SLIDE_SIZE" val="869*422"/>
  <p:tag name="KSO_WM_SLIDE_POSITION" val="45*18"/>
  <p:tag name="KSO_WM_SLIDE_LAYOUT" val="a_d_f"/>
  <p:tag name="KSO_WM_SLIDE_LAYOUT_CNT" val="1_2_2"/>
  <p:tag name="KSO_WM_TEMPLATE_MASTER_TYPE" val="1"/>
  <p:tag name="KSO_WM_TEMPLATE_COLOR_TYPE" val="0"/>
  <p:tag name="KSO_WM_TEMPLATE_MASTER_THUMB_INDEX" val="0"/>
  <p:tag name="KSO_WM_UNIT_SHOW_EDIT_AREA_INDICATION" val="0"/>
  <p:tag name="KSO_WM_SPECIAL_SOURCE" val="bdnull"/>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197319_9*a*1"/>
  <p:tag name="KSO_WM_TEMPLATE_CATEGORY" val="custom"/>
  <p:tag name="KSO_WM_TEMPLATE_INDEX" val="20197319"/>
  <p:tag name="KSO_WM_UNIT_LAYERLEVEL" val="1"/>
  <p:tag name="KSO_WM_TAG_VERSION" val="1.0"/>
  <p:tag name="KSO_WM_BEAUTIFY_FLAG" val="#wm#"/>
  <p:tag name="KSO_WM_UNIT_ISCONTENTSTITLE" val="0"/>
  <p:tag name="KSO_WM_UNIT_PRESET_TEXT" val="单击此处添加标题"/>
  <p:tag name="KSO_WM_UNIT_NOCLEAR" val="0"/>
  <p:tag name="KSO_WM_UNIT_VALUE" val="26"/>
  <p:tag name="KSO_WM_UNIT_TYPE" val="a"/>
  <p:tag name="KSO_WM_UNIT_INDEX" val="1"/>
  <p:tag name="KSO_WM_UNIT_SHOW_EDIT_AREA_INDICATION" val="0"/>
  <p:tag name="KSO_WM_UNIT_DIAGRAM_IS_NEED_ADD_PATH_ANIM" val="0"/>
</p:tagLst>
</file>

<file path=ppt/tags/tag255.xml><?xml version="1.0" encoding="utf-8"?>
<p:tagLst xmlns:p="http://schemas.openxmlformats.org/presentationml/2006/main">
  <p:tag name="KSO_WM_SLIDE_ID" val="custom20197319_13"/>
  <p:tag name="KSO_WM_TEMPLATE_SUBCATEGORY" val="0"/>
  <p:tag name="KSO_WM_SLIDE_ITEM_CNT" val="0"/>
  <p:tag name="KSO_WM_SLIDE_INDEX" val="13"/>
  <p:tag name="KSO_WM_TAG_VERSION" val="1.0"/>
  <p:tag name="KSO_WM_BEAUTIFY_FLAG" val="#wm#"/>
  <p:tag name="KSO_WM_TEMPLATE_CATEGORY" val="custom"/>
  <p:tag name="KSO_WM_TEMPLATE_INDEX" val="20197319"/>
  <p:tag name="KSO_WM_SLIDE_TYPE" val="text"/>
  <p:tag name="KSO_WM_SLIDE_SUBTYPE" val="picTxt"/>
  <p:tag name="KSO_WM_SLIDE_SIZE" val="869*422"/>
  <p:tag name="KSO_WM_SLIDE_POSITION" val="45*18"/>
  <p:tag name="KSO_WM_SLIDE_LAYOUT" val="a_d_f"/>
  <p:tag name="KSO_WM_SLIDE_LAYOUT_CNT" val="1_2_2"/>
  <p:tag name="KSO_WM_TEMPLATE_MASTER_TYPE" val="1"/>
  <p:tag name="KSO_WM_TEMPLATE_COLOR_TYPE" val="0"/>
  <p:tag name="KSO_WM_TEMPLATE_MASTER_THUMB_INDEX" val="0"/>
  <p:tag name="KSO_WM_UNIT_SHOW_EDIT_AREA_INDICATION" val="0"/>
  <p:tag name="KSO_WM_SPECIAL_SOURCE" val="bdnull"/>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197319_9*a*1"/>
  <p:tag name="KSO_WM_TEMPLATE_CATEGORY" val="custom"/>
  <p:tag name="KSO_WM_TEMPLATE_INDEX" val="20197319"/>
  <p:tag name="KSO_WM_UNIT_LAYERLEVEL" val="1"/>
  <p:tag name="KSO_WM_TAG_VERSION" val="1.0"/>
  <p:tag name="KSO_WM_BEAUTIFY_FLAG" val="#wm#"/>
  <p:tag name="KSO_WM_UNIT_ISCONTENTSTITLE" val="0"/>
  <p:tag name="KSO_WM_UNIT_PRESET_TEXT" val="单击此处添加标题"/>
  <p:tag name="KSO_WM_UNIT_NOCLEAR" val="0"/>
  <p:tag name="KSO_WM_UNIT_VALUE" val="26"/>
  <p:tag name="KSO_WM_UNIT_TYPE" val="a"/>
  <p:tag name="KSO_WM_UNIT_INDEX" val="1"/>
  <p:tag name="KSO_WM_UNIT_SHOW_EDIT_AREA_INDICATION" val="0"/>
  <p:tag name="KSO_WM_UNIT_DIAGRAM_IS_NEED_ADD_PATH_ANIM" val="0"/>
</p:tagLst>
</file>

<file path=ppt/tags/tag257.xml><?xml version="1.0" encoding="utf-8"?>
<p:tagLst xmlns:p="http://schemas.openxmlformats.org/presentationml/2006/main">
  <p:tag name="KSO_WM_SLIDE_ID" val="custom20197319_13"/>
  <p:tag name="KSO_WM_TEMPLATE_SUBCATEGORY" val="0"/>
  <p:tag name="KSO_WM_SLIDE_ITEM_CNT" val="0"/>
  <p:tag name="KSO_WM_SLIDE_INDEX" val="13"/>
  <p:tag name="KSO_WM_TAG_VERSION" val="1.0"/>
  <p:tag name="KSO_WM_BEAUTIFY_FLAG" val="#wm#"/>
  <p:tag name="KSO_WM_TEMPLATE_CATEGORY" val="custom"/>
  <p:tag name="KSO_WM_TEMPLATE_INDEX" val="20197319"/>
  <p:tag name="KSO_WM_SLIDE_TYPE" val="text"/>
  <p:tag name="KSO_WM_SLIDE_SUBTYPE" val="picTxt"/>
  <p:tag name="KSO_WM_SLIDE_SIZE" val="869*422"/>
  <p:tag name="KSO_WM_SLIDE_POSITION" val="45*18"/>
  <p:tag name="KSO_WM_SLIDE_LAYOUT" val="a_d_f"/>
  <p:tag name="KSO_WM_SLIDE_LAYOUT_CNT" val="1_2_2"/>
  <p:tag name="KSO_WM_TEMPLATE_MASTER_TYPE" val="1"/>
  <p:tag name="KSO_WM_TEMPLATE_COLOR_TYPE" val="0"/>
  <p:tag name="KSO_WM_TEMPLATE_MASTER_THUMB_INDEX" val="0"/>
  <p:tag name="KSO_WM_UNIT_SHOW_EDIT_AREA_INDICATION" val="0"/>
  <p:tag name="KSO_WM_SPECIAL_SOURCE" val="bdnull"/>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197319_13*f*1"/>
  <p:tag name="KSO_WM_TEMPLATE_CATEGORY" val="custom"/>
  <p:tag name="KSO_WM_TEMPLATE_INDEX" val="20197319"/>
  <p:tag name="KSO_WM_UNIT_LAYERLEVEL" val="1"/>
  <p:tag name="KSO_WM_TAG_VERSION" val="1.0"/>
  <p:tag name="KSO_WM_BEAUTIFY_FLAG" val="#wm#"/>
  <p:tag name="KSO_WM_UNIT_PRESET_TEXT" val="点击此处添加正文，文字是您思想的提炼，为了演示发布的良好效果，请言简意赅的阐述您的观点。"/>
  <p:tag name="KSO_WM_UNIT_NOCLEAR" val="0"/>
  <p:tag name="KSO_WM_UNIT_VALUE" val="50"/>
  <p:tag name="KSO_WM_UNIT_TYPE" val="f"/>
  <p:tag name="KSO_WM_UNIT_INDEX" val="1"/>
  <p:tag name="KSO_WM_UNIT_SHOW_EDIT_AREA_INDICATION" val="0"/>
  <p:tag name="KSO_WM_UNIT_DIAGRAM_IS_NEED_ADD_PATH_ANIM" val="0"/>
</p:tagLst>
</file>

<file path=ppt/tags/tag259.xml><?xml version="1.0" encoding="utf-8"?>
<p:tagLst xmlns:p="http://schemas.openxmlformats.org/presentationml/2006/main">
  <p:tag name="KSO_WM_SLIDE_ID" val="custom20197319_13"/>
  <p:tag name="KSO_WM_TEMPLATE_SUBCATEGORY" val="0"/>
  <p:tag name="KSO_WM_SLIDE_ITEM_CNT" val="0"/>
  <p:tag name="KSO_WM_SLIDE_INDEX" val="13"/>
  <p:tag name="KSO_WM_TAG_VERSION" val="1.0"/>
  <p:tag name="KSO_WM_BEAUTIFY_FLAG" val="#wm#"/>
  <p:tag name="KSO_WM_TEMPLATE_CATEGORY" val="custom"/>
  <p:tag name="KSO_WM_TEMPLATE_INDEX" val="20197319"/>
  <p:tag name="KSO_WM_SLIDE_TYPE" val="text"/>
  <p:tag name="KSO_WM_SLIDE_SUBTYPE" val="picTxt"/>
  <p:tag name="KSO_WM_SLIDE_SIZE" val="869*422"/>
  <p:tag name="KSO_WM_SLIDE_POSITION" val="45*18"/>
  <p:tag name="KSO_WM_SLIDE_LAYOUT" val="a_d_f"/>
  <p:tag name="KSO_WM_SLIDE_LAYOUT_CNT" val="1_2_2"/>
  <p:tag name="KSO_WM_TEMPLATE_MASTER_TYPE" val="1"/>
  <p:tag name="KSO_WM_TEMPLATE_COLOR_TYPE" val="0"/>
  <p:tag name="KSO_WM_TEMPLATE_MASTER_THUMB_INDEX" val="0"/>
  <p:tag name="KSO_WM_UNIT_SHOW_EDIT_AREA_INDICATION" val="0"/>
  <p:tag name="KSO_WM_SPECIAL_SOURCE" val="bdnull"/>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DIAGRAM_IS_NEED_ADD_PATH_ANIM" val="0"/>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197319_9*a*1"/>
  <p:tag name="KSO_WM_TEMPLATE_CATEGORY" val="custom"/>
  <p:tag name="KSO_WM_TEMPLATE_INDEX" val="20197319"/>
  <p:tag name="KSO_WM_UNIT_LAYERLEVEL" val="1"/>
  <p:tag name="KSO_WM_TAG_VERSION" val="1.0"/>
  <p:tag name="KSO_WM_BEAUTIFY_FLAG" val="#wm#"/>
  <p:tag name="KSO_WM_UNIT_ISCONTENTSTITLE" val="0"/>
  <p:tag name="KSO_WM_UNIT_PRESET_TEXT" val="单击此处添加标题"/>
  <p:tag name="KSO_WM_UNIT_NOCLEAR" val="0"/>
  <p:tag name="KSO_WM_UNIT_VALUE" val="26"/>
  <p:tag name="KSO_WM_UNIT_TYPE" val="a"/>
  <p:tag name="KSO_WM_UNIT_INDEX" val="1"/>
  <p:tag name="KSO_WM_UNIT_SHOW_EDIT_AREA_INDICATION" val="0"/>
  <p:tag name="KSO_WM_UNIT_DIAGRAM_IS_NEED_ADD_PATH_ANIM" val="0"/>
</p:tagLst>
</file>

<file path=ppt/tags/tag261.xml><?xml version="1.0" encoding="utf-8"?>
<p:tagLst xmlns:p="http://schemas.openxmlformats.org/presentationml/2006/main">
  <p:tag name="KSO_WM_SLIDE_ID" val="custom20197319_13"/>
  <p:tag name="KSO_WM_TEMPLATE_SUBCATEGORY" val="0"/>
  <p:tag name="KSO_WM_SLIDE_ITEM_CNT" val="0"/>
  <p:tag name="KSO_WM_SLIDE_INDEX" val="13"/>
  <p:tag name="KSO_WM_TAG_VERSION" val="1.0"/>
  <p:tag name="KSO_WM_BEAUTIFY_FLAG" val="#wm#"/>
  <p:tag name="KSO_WM_TEMPLATE_CATEGORY" val="custom"/>
  <p:tag name="KSO_WM_TEMPLATE_INDEX" val="20197319"/>
  <p:tag name="KSO_WM_SLIDE_TYPE" val="text"/>
  <p:tag name="KSO_WM_SLIDE_SUBTYPE" val="picTxt"/>
  <p:tag name="KSO_WM_SLIDE_SIZE" val="869*422"/>
  <p:tag name="KSO_WM_SLIDE_POSITION" val="45*18"/>
  <p:tag name="KSO_WM_SLIDE_LAYOUT" val="a_d_f"/>
  <p:tag name="KSO_WM_SLIDE_LAYOUT_CNT" val="1_2_2"/>
  <p:tag name="KSO_WM_TEMPLATE_MASTER_TYPE" val="1"/>
  <p:tag name="KSO_WM_TEMPLATE_COLOR_TYPE" val="0"/>
  <p:tag name="KSO_WM_TEMPLATE_MASTER_THUMB_INDEX" val="0"/>
  <p:tag name="KSO_WM_UNIT_SHOW_EDIT_AREA_INDICATION" val="0"/>
  <p:tag name="KSO_WM_SPECIAL_SOURCE" val="bdnull"/>
</p:tagLst>
</file>

<file path=ppt/tags/tag2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197319_9*a*1"/>
  <p:tag name="KSO_WM_TEMPLATE_CATEGORY" val="custom"/>
  <p:tag name="KSO_WM_TEMPLATE_INDEX" val="20197319"/>
  <p:tag name="KSO_WM_UNIT_LAYERLEVEL" val="1"/>
  <p:tag name="KSO_WM_TAG_VERSION" val="1.0"/>
  <p:tag name="KSO_WM_BEAUTIFY_FLAG" val="#wm#"/>
  <p:tag name="KSO_WM_UNIT_ISCONTENTSTITLE" val="0"/>
  <p:tag name="KSO_WM_UNIT_PRESET_TEXT" val="单击此处添加标题"/>
  <p:tag name="KSO_WM_UNIT_NOCLEAR" val="0"/>
  <p:tag name="KSO_WM_UNIT_VALUE" val="26"/>
  <p:tag name="KSO_WM_UNIT_TYPE" val="a"/>
  <p:tag name="KSO_WM_UNIT_INDEX" val="1"/>
  <p:tag name="KSO_WM_UNIT_SHOW_EDIT_AREA_INDICATION" val="0"/>
  <p:tag name="KSO_WM_UNIT_DIAGRAM_IS_NEED_ADD_PATH_ANIM" val="0"/>
</p:tagLst>
</file>

<file path=ppt/tags/tag263.xml><?xml version="1.0" encoding="utf-8"?>
<p:tagLst xmlns:p="http://schemas.openxmlformats.org/presentationml/2006/main">
  <p:tag name="KSO_WM_SLIDE_ID" val="custom20197319_13"/>
  <p:tag name="KSO_WM_TEMPLATE_SUBCATEGORY" val="0"/>
  <p:tag name="KSO_WM_SLIDE_ITEM_CNT" val="0"/>
  <p:tag name="KSO_WM_SLIDE_INDEX" val="13"/>
  <p:tag name="KSO_WM_TAG_VERSION" val="1.0"/>
  <p:tag name="KSO_WM_BEAUTIFY_FLAG" val="#wm#"/>
  <p:tag name="KSO_WM_TEMPLATE_CATEGORY" val="custom"/>
  <p:tag name="KSO_WM_TEMPLATE_INDEX" val="20197319"/>
  <p:tag name="KSO_WM_SLIDE_TYPE" val="text"/>
  <p:tag name="KSO_WM_SLIDE_SUBTYPE" val="picTxt"/>
  <p:tag name="KSO_WM_SLIDE_SIZE" val="869*422"/>
  <p:tag name="KSO_WM_SLIDE_POSITION" val="45*18"/>
  <p:tag name="KSO_WM_SLIDE_LAYOUT" val="a_d_f"/>
  <p:tag name="KSO_WM_SLIDE_LAYOUT_CNT" val="1_2_2"/>
  <p:tag name="KSO_WM_TEMPLATE_MASTER_TYPE" val="1"/>
  <p:tag name="KSO_WM_TEMPLATE_COLOR_TYPE" val="0"/>
  <p:tag name="KSO_WM_TEMPLATE_MASTER_THUMB_INDEX" val="0"/>
  <p:tag name="KSO_WM_UNIT_SHOW_EDIT_AREA_INDICATION" val="0"/>
  <p:tag name="KSO_WM_SPECIAL_SOURCE" val="bdnull"/>
</p:tagLst>
</file>

<file path=ppt/tags/tag2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197319_9*a*1"/>
  <p:tag name="KSO_WM_TEMPLATE_CATEGORY" val="custom"/>
  <p:tag name="KSO_WM_TEMPLATE_INDEX" val="20197319"/>
  <p:tag name="KSO_WM_UNIT_LAYERLEVEL" val="1"/>
  <p:tag name="KSO_WM_TAG_VERSION" val="1.0"/>
  <p:tag name="KSO_WM_BEAUTIFY_FLAG" val="#wm#"/>
  <p:tag name="KSO_WM_UNIT_ISCONTENTSTITLE" val="0"/>
  <p:tag name="KSO_WM_UNIT_PRESET_TEXT" val="单击此处添加标题"/>
  <p:tag name="KSO_WM_UNIT_NOCLEAR" val="0"/>
  <p:tag name="KSO_WM_UNIT_VALUE" val="26"/>
  <p:tag name="KSO_WM_UNIT_TYPE" val="a"/>
  <p:tag name="KSO_WM_UNIT_INDEX" val="1"/>
  <p:tag name="KSO_WM_UNIT_SHOW_EDIT_AREA_INDICATION" val="0"/>
  <p:tag name="KSO_WM_UNIT_DIAGRAM_IS_NEED_ADD_PATH_ANIM" val="0"/>
</p:tagLst>
</file>

<file path=ppt/tags/tag265.xml><?xml version="1.0" encoding="utf-8"?>
<p:tagLst xmlns:p="http://schemas.openxmlformats.org/presentationml/2006/main">
  <p:tag name="KSO_WM_SLIDE_ID" val="custom20197319_13"/>
  <p:tag name="KSO_WM_TEMPLATE_SUBCATEGORY" val="0"/>
  <p:tag name="KSO_WM_SLIDE_ITEM_CNT" val="0"/>
  <p:tag name="KSO_WM_SLIDE_INDEX" val="13"/>
  <p:tag name="KSO_WM_TAG_VERSION" val="1.0"/>
  <p:tag name="KSO_WM_BEAUTIFY_FLAG" val="#wm#"/>
  <p:tag name="KSO_WM_TEMPLATE_CATEGORY" val="custom"/>
  <p:tag name="KSO_WM_TEMPLATE_INDEX" val="20197319"/>
  <p:tag name="KSO_WM_SLIDE_TYPE" val="text"/>
  <p:tag name="KSO_WM_SLIDE_SUBTYPE" val="picTxt"/>
  <p:tag name="KSO_WM_SLIDE_SIZE" val="869*422"/>
  <p:tag name="KSO_WM_SLIDE_POSITION" val="45*18"/>
  <p:tag name="KSO_WM_SLIDE_LAYOUT" val="a_d_f"/>
  <p:tag name="KSO_WM_SLIDE_LAYOUT_CNT" val="1_2_2"/>
  <p:tag name="KSO_WM_TEMPLATE_MASTER_TYPE" val="1"/>
  <p:tag name="KSO_WM_TEMPLATE_COLOR_TYPE" val="0"/>
  <p:tag name="KSO_WM_TEMPLATE_MASTER_THUMB_INDEX" val="0"/>
  <p:tag name="KSO_WM_UNIT_SHOW_EDIT_AREA_INDICATION" val="0"/>
  <p:tag name="KSO_WM_SPECIAL_SOURCE" val="bdnull"/>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197319_9*a*1"/>
  <p:tag name="KSO_WM_TEMPLATE_CATEGORY" val="custom"/>
  <p:tag name="KSO_WM_TEMPLATE_INDEX" val="20197319"/>
  <p:tag name="KSO_WM_UNIT_LAYERLEVEL" val="1"/>
  <p:tag name="KSO_WM_TAG_VERSION" val="1.0"/>
  <p:tag name="KSO_WM_BEAUTIFY_FLAG" val="#wm#"/>
  <p:tag name="KSO_WM_UNIT_ISCONTENTSTITLE" val="0"/>
  <p:tag name="KSO_WM_UNIT_PRESET_TEXT" val="单击此处添加标题"/>
  <p:tag name="KSO_WM_UNIT_NOCLEAR" val="0"/>
  <p:tag name="KSO_WM_UNIT_VALUE" val="26"/>
  <p:tag name="KSO_WM_UNIT_TYPE" val="a"/>
  <p:tag name="KSO_WM_UNIT_INDEX" val="1"/>
  <p:tag name="KSO_WM_UNIT_SHOW_EDIT_AREA_INDICATION" val="0"/>
  <p:tag name="KSO_WM_UNIT_DIAGRAM_IS_NEED_ADD_PATH_ANIM" val="0"/>
</p:tagLst>
</file>

<file path=ppt/tags/tag267.xml><?xml version="1.0" encoding="utf-8"?>
<p:tagLst xmlns:p="http://schemas.openxmlformats.org/presentationml/2006/main">
  <p:tag name="KSO_WM_SLIDE_ID" val="custom20197319_13"/>
  <p:tag name="KSO_WM_TEMPLATE_SUBCATEGORY" val="0"/>
  <p:tag name="KSO_WM_SLIDE_ITEM_CNT" val="0"/>
  <p:tag name="KSO_WM_SLIDE_INDEX" val="13"/>
  <p:tag name="KSO_WM_TAG_VERSION" val="1.0"/>
  <p:tag name="KSO_WM_BEAUTIFY_FLAG" val="#wm#"/>
  <p:tag name="KSO_WM_TEMPLATE_CATEGORY" val="custom"/>
  <p:tag name="KSO_WM_TEMPLATE_INDEX" val="20197319"/>
  <p:tag name="KSO_WM_SLIDE_TYPE" val="text"/>
  <p:tag name="KSO_WM_SLIDE_SUBTYPE" val="picTxt"/>
  <p:tag name="KSO_WM_SLIDE_SIZE" val="869*422"/>
  <p:tag name="KSO_WM_SLIDE_POSITION" val="45*18"/>
  <p:tag name="KSO_WM_SLIDE_LAYOUT" val="a_d_f"/>
  <p:tag name="KSO_WM_SLIDE_LAYOUT_CNT" val="1_2_2"/>
  <p:tag name="KSO_WM_TEMPLATE_MASTER_TYPE" val="1"/>
  <p:tag name="KSO_WM_TEMPLATE_COLOR_TYPE" val="0"/>
  <p:tag name="KSO_WM_TEMPLATE_MASTER_THUMB_INDEX" val="0"/>
  <p:tag name="KSO_WM_UNIT_SHOW_EDIT_AREA_INDICATION" val="0"/>
  <p:tag name="KSO_WM_SPECIAL_SOURCE" val="bdnull"/>
</p:tagLst>
</file>

<file path=ppt/tags/tag2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197319_9*a*1"/>
  <p:tag name="KSO_WM_TEMPLATE_CATEGORY" val="custom"/>
  <p:tag name="KSO_WM_TEMPLATE_INDEX" val="20197319"/>
  <p:tag name="KSO_WM_UNIT_LAYERLEVEL" val="1"/>
  <p:tag name="KSO_WM_TAG_VERSION" val="1.0"/>
  <p:tag name="KSO_WM_BEAUTIFY_FLAG" val="#wm#"/>
  <p:tag name="KSO_WM_UNIT_ISCONTENTSTITLE" val="0"/>
  <p:tag name="KSO_WM_UNIT_PRESET_TEXT" val="单击此处添加标题"/>
  <p:tag name="KSO_WM_UNIT_NOCLEAR" val="0"/>
  <p:tag name="KSO_WM_UNIT_VALUE" val="26"/>
  <p:tag name="KSO_WM_UNIT_TYPE" val="a"/>
  <p:tag name="KSO_WM_UNIT_INDEX" val="1"/>
  <p:tag name="KSO_WM_UNIT_SHOW_EDIT_AREA_INDICATION" val="0"/>
  <p:tag name="KSO_WM_UNIT_DIAGRAM_IS_NEED_ADD_PATH_ANIM" val="0"/>
</p:tagLst>
</file>

<file path=ppt/tags/tag269.xml><?xml version="1.0" encoding="utf-8"?>
<p:tagLst xmlns:p="http://schemas.openxmlformats.org/presentationml/2006/main">
  <p:tag name="KSO_WM_SLIDE_ID" val="custom20197319_13"/>
  <p:tag name="KSO_WM_TEMPLATE_SUBCATEGORY" val="0"/>
  <p:tag name="KSO_WM_SLIDE_ITEM_CNT" val="0"/>
  <p:tag name="KSO_WM_SLIDE_INDEX" val="13"/>
  <p:tag name="KSO_WM_TAG_VERSION" val="1.0"/>
  <p:tag name="KSO_WM_BEAUTIFY_FLAG" val="#wm#"/>
  <p:tag name="KSO_WM_TEMPLATE_CATEGORY" val="custom"/>
  <p:tag name="KSO_WM_TEMPLATE_INDEX" val="20197319"/>
  <p:tag name="KSO_WM_SLIDE_TYPE" val="text"/>
  <p:tag name="KSO_WM_SLIDE_SUBTYPE" val="picTxt"/>
  <p:tag name="KSO_WM_SLIDE_SIZE" val="869*422"/>
  <p:tag name="KSO_WM_SLIDE_POSITION" val="45*18"/>
  <p:tag name="KSO_WM_SLIDE_LAYOUT" val="a_d_f"/>
  <p:tag name="KSO_WM_SLIDE_LAYOUT_CNT" val="1_2_2"/>
  <p:tag name="KSO_WM_TEMPLATE_MASTER_TYPE" val="1"/>
  <p:tag name="KSO_WM_TEMPLATE_COLOR_TYPE" val="0"/>
  <p:tag name="KSO_WM_TEMPLATE_MASTER_THUMB_INDEX" val="0"/>
  <p:tag name="KSO_WM_UNIT_SHOW_EDIT_AREA_INDICATION" val="0"/>
  <p:tag name="KSO_WM_SPECIAL_SOURCE" val="bdnull"/>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DIAGRAM_IS_NEED_ADD_PATH_ANIM" val="0"/>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197319_9*a*1"/>
  <p:tag name="KSO_WM_TEMPLATE_CATEGORY" val="custom"/>
  <p:tag name="KSO_WM_TEMPLATE_INDEX" val="20197319"/>
  <p:tag name="KSO_WM_UNIT_LAYERLEVEL" val="1"/>
  <p:tag name="KSO_WM_TAG_VERSION" val="1.0"/>
  <p:tag name="KSO_WM_BEAUTIFY_FLAG" val="#wm#"/>
  <p:tag name="KSO_WM_UNIT_ISCONTENTSTITLE" val="0"/>
  <p:tag name="KSO_WM_UNIT_PRESET_TEXT" val="单击此处添加标题"/>
  <p:tag name="KSO_WM_UNIT_NOCLEAR" val="0"/>
  <p:tag name="KSO_WM_UNIT_VALUE" val="26"/>
  <p:tag name="KSO_WM_UNIT_TYPE" val="a"/>
  <p:tag name="KSO_WM_UNIT_INDEX" val="1"/>
  <p:tag name="KSO_WM_UNIT_SHOW_EDIT_AREA_INDICATION" val="0"/>
  <p:tag name="KSO_WM_UNIT_DIAGRAM_IS_NEED_ADD_PATH_ANIM" val="0"/>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197319_9*a*1"/>
  <p:tag name="KSO_WM_TEMPLATE_CATEGORY" val="custom"/>
  <p:tag name="KSO_WM_TEMPLATE_INDEX" val="20197319"/>
  <p:tag name="KSO_WM_UNIT_LAYERLEVEL" val="1"/>
  <p:tag name="KSO_WM_TAG_VERSION" val="1.0"/>
  <p:tag name="KSO_WM_BEAUTIFY_FLAG" val="#wm#"/>
  <p:tag name="KSO_WM_UNIT_ISCONTENTSTITLE" val="0"/>
  <p:tag name="KSO_WM_UNIT_PRESET_TEXT" val="单击此处添加标题"/>
  <p:tag name="KSO_WM_UNIT_NOCLEAR" val="0"/>
  <p:tag name="KSO_WM_UNIT_VALUE" val="26"/>
  <p:tag name="KSO_WM_UNIT_TYPE" val="a"/>
  <p:tag name="KSO_WM_UNIT_INDEX" val="1"/>
  <p:tag name="KSO_WM_UNIT_SHOW_EDIT_AREA_INDICATION" val="0"/>
  <p:tag name="KSO_WM_UNIT_DIAGRAM_IS_NEED_ADD_PATH_ANIM" val="0"/>
</p:tagLst>
</file>

<file path=ppt/tags/tag272.xml><?xml version="1.0" encoding="utf-8"?>
<p:tagLst xmlns:p="http://schemas.openxmlformats.org/presentationml/2006/main">
  <p:tag name="KSO_WM_SLIDE_ID" val="custom20197319_13"/>
  <p:tag name="KSO_WM_TEMPLATE_SUBCATEGORY" val="0"/>
  <p:tag name="KSO_WM_SLIDE_ITEM_CNT" val="0"/>
  <p:tag name="KSO_WM_SLIDE_INDEX" val="13"/>
  <p:tag name="KSO_WM_TAG_VERSION" val="1.0"/>
  <p:tag name="KSO_WM_BEAUTIFY_FLAG" val="#wm#"/>
  <p:tag name="KSO_WM_TEMPLATE_CATEGORY" val="custom"/>
  <p:tag name="KSO_WM_TEMPLATE_INDEX" val="20197319"/>
  <p:tag name="KSO_WM_SLIDE_TYPE" val="text"/>
  <p:tag name="KSO_WM_SLIDE_SUBTYPE" val="picTxt"/>
  <p:tag name="KSO_WM_SLIDE_SIZE" val="869*422"/>
  <p:tag name="KSO_WM_SLIDE_POSITION" val="45*18"/>
  <p:tag name="KSO_WM_SLIDE_LAYOUT" val="a_d_f"/>
  <p:tag name="KSO_WM_SLIDE_LAYOUT_CNT" val="1_2_2"/>
  <p:tag name="KSO_WM_TEMPLATE_MASTER_TYPE" val="1"/>
  <p:tag name="KSO_WM_TEMPLATE_COLOR_TYPE" val="0"/>
  <p:tag name="KSO_WM_TEMPLATE_MASTER_THUMB_INDEX" val="0"/>
  <p:tag name="KSO_WM_UNIT_SHOW_EDIT_AREA_INDICATION" val="0"/>
  <p:tag name="KSO_WM_SPECIAL_SOURCE" val="bdnull"/>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197319_9*a*1"/>
  <p:tag name="KSO_WM_TEMPLATE_CATEGORY" val="custom"/>
  <p:tag name="KSO_WM_TEMPLATE_INDEX" val="20197319"/>
  <p:tag name="KSO_WM_UNIT_LAYERLEVEL" val="1"/>
  <p:tag name="KSO_WM_TAG_VERSION" val="1.0"/>
  <p:tag name="KSO_WM_BEAUTIFY_FLAG" val="#wm#"/>
  <p:tag name="KSO_WM_UNIT_ISCONTENTSTITLE" val="0"/>
  <p:tag name="KSO_WM_UNIT_PRESET_TEXT" val="单击此处添加标题"/>
  <p:tag name="KSO_WM_UNIT_NOCLEAR" val="0"/>
  <p:tag name="KSO_WM_UNIT_VALUE" val="26"/>
  <p:tag name="KSO_WM_UNIT_TYPE" val="a"/>
  <p:tag name="KSO_WM_UNIT_INDEX" val="1"/>
  <p:tag name="KSO_WM_UNIT_SHOW_EDIT_AREA_INDICATION" val="0"/>
  <p:tag name="KSO_WM_UNIT_DIAGRAM_IS_NEED_ADD_PATH_ANIM" val="0"/>
</p:tagLst>
</file>

<file path=ppt/tags/tag274.xml><?xml version="1.0" encoding="utf-8"?>
<p:tagLst xmlns:p="http://schemas.openxmlformats.org/presentationml/2006/main">
  <p:tag name="KSO_WM_SLIDE_ID" val="custom20197319_13"/>
  <p:tag name="KSO_WM_TEMPLATE_SUBCATEGORY" val="0"/>
  <p:tag name="KSO_WM_SLIDE_ITEM_CNT" val="0"/>
  <p:tag name="KSO_WM_SLIDE_INDEX" val="13"/>
  <p:tag name="KSO_WM_TAG_VERSION" val="1.0"/>
  <p:tag name="KSO_WM_BEAUTIFY_FLAG" val="#wm#"/>
  <p:tag name="KSO_WM_TEMPLATE_CATEGORY" val="custom"/>
  <p:tag name="KSO_WM_TEMPLATE_INDEX" val="20197319"/>
  <p:tag name="KSO_WM_SLIDE_TYPE" val="text"/>
  <p:tag name="KSO_WM_SLIDE_SUBTYPE" val="picTxt"/>
  <p:tag name="KSO_WM_SLIDE_SIZE" val="869*422"/>
  <p:tag name="KSO_WM_SLIDE_POSITION" val="45*18"/>
  <p:tag name="KSO_WM_SLIDE_LAYOUT" val="a_d_f"/>
  <p:tag name="KSO_WM_SLIDE_LAYOUT_CNT" val="1_2_2"/>
  <p:tag name="KSO_WM_TEMPLATE_MASTER_TYPE" val="1"/>
  <p:tag name="KSO_WM_TEMPLATE_COLOR_TYPE" val="0"/>
  <p:tag name="KSO_WM_TEMPLATE_MASTER_THUMB_INDEX" val="0"/>
  <p:tag name="KSO_WM_UNIT_SHOW_EDIT_AREA_INDICATION" val="0"/>
  <p:tag name="KSO_WM_SPECIAL_SOURCE" val="bdnull"/>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197319_9*a*1"/>
  <p:tag name="KSO_WM_TEMPLATE_CATEGORY" val="custom"/>
  <p:tag name="KSO_WM_TEMPLATE_INDEX" val="20197319"/>
  <p:tag name="KSO_WM_UNIT_LAYERLEVEL" val="1"/>
  <p:tag name="KSO_WM_TAG_VERSION" val="1.0"/>
  <p:tag name="KSO_WM_BEAUTIFY_FLAG" val="#wm#"/>
  <p:tag name="KSO_WM_UNIT_ISCONTENTSTITLE" val="0"/>
  <p:tag name="KSO_WM_UNIT_PRESET_TEXT" val="单击此处添加标题"/>
  <p:tag name="KSO_WM_UNIT_NOCLEAR" val="0"/>
  <p:tag name="KSO_WM_UNIT_VALUE" val="26"/>
  <p:tag name="KSO_WM_UNIT_TYPE" val="a"/>
  <p:tag name="KSO_WM_UNIT_INDEX" val="1"/>
  <p:tag name="KSO_WM_UNIT_SHOW_EDIT_AREA_INDICATION" val="0"/>
  <p:tag name="KSO_WM_UNIT_DIAGRAM_IS_NEED_ADD_PATH_ANIM" val="0"/>
</p:tagLst>
</file>

<file path=ppt/tags/tag276.xml><?xml version="1.0" encoding="utf-8"?>
<p:tagLst xmlns:p="http://schemas.openxmlformats.org/presentationml/2006/main">
  <p:tag name="KSO_WM_SLIDE_ID" val="custom20197319_13"/>
  <p:tag name="KSO_WM_TEMPLATE_SUBCATEGORY" val="0"/>
  <p:tag name="KSO_WM_SLIDE_ITEM_CNT" val="0"/>
  <p:tag name="KSO_WM_SLIDE_INDEX" val="13"/>
  <p:tag name="KSO_WM_TAG_VERSION" val="1.0"/>
  <p:tag name="KSO_WM_BEAUTIFY_FLAG" val="#wm#"/>
  <p:tag name="KSO_WM_TEMPLATE_CATEGORY" val="custom"/>
  <p:tag name="KSO_WM_TEMPLATE_INDEX" val="20197319"/>
  <p:tag name="KSO_WM_SLIDE_TYPE" val="text"/>
  <p:tag name="KSO_WM_SLIDE_SUBTYPE" val="picTxt"/>
  <p:tag name="KSO_WM_SLIDE_SIZE" val="869*422"/>
  <p:tag name="KSO_WM_SLIDE_POSITION" val="45*18"/>
  <p:tag name="KSO_WM_SLIDE_LAYOUT" val="a_d_f"/>
  <p:tag name="KSO_WM_SLIDE_LAYOUT_CNT" val="1_2_2"/>
  <p:tag name="KSO_WM_TEMPLATE_MASTER_TYPE" val="1"/>
  <p:tag name="KSO_WM_TEMPLATE_COLOR_TYPE" val="0"/>
  <p:tag name="KSO_WM_TEMPLATE_MASTER_THUMB_INDEX" val="0"/>
  <p:tag name="KSO_WM_UNIT_SHOW_EDIT_AREA_INDICATION" val="0"/>
  <p:tag name="KSO_WM_SPECIAL_SOURCE" val="bdnull"/>
</p:tagLst>
</file>

<file path=ppt/tags/tag2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197319_13*f*1"/>
  <p:tag name="KSO_WM_TEMPLATE_CATEGORY" val="custom"/>
  <p:tag name="KSO_WM_TEMPLATE_INDEX" val="20197319"/>
  <p:tag name="KSO_WM_UNIT_LAYERLEVEL" val="1"/>
  <p:tag name="KSO_WM_TAG_VERSION" val="1.0"/>
  <p:tag name="KSO_WM_BEAUTIFY_FLAG" val="#wm#"/>
  <p:tag name="KSO_WM_UNIT_PRESET_TEXT" val="点击此处添加正文，文字是您思想的提炼，为了演示发布的良好效果，请言简意赅的阐述您的观点。"/>
  <p:tag name="KSO_WM_UNIT_NOCLEAR" val="0"/>
  <p:tag name="KSO_WM_UNIT_VALUE" val="50"/>
  <p:tag name="KSO_WM_UNIT_TYPE" val="f"/>
  <p:tag name="KSO_WM_UNIT_INDEX" val="1"/>
  <p:tag name="KSO_WM_UNIT_SHOW_EDIT_AREA_INDICATION" val="0"/>
  <p:tag name="KSO_WM_UNIT_DIAGRAM_IS_NEED_ADD_PATH_ANIM" val="0"/>
</p:tagLst>
</file>

<file path=ppt/tags/tag278.xml><?xml version="1.0" encoding="utf-8"?>
<p:tagLst xmlns:p="http://schemas.openxmlformats.org/presentationml/2006/main">
  <p:tag name="KSO_WM_SLIDE_ID" val="custom20197319_13"/>
  <p:tag name="KSO_WM_TEMPLATE_SUBCATEGORY" val="0"/>
  <p:tag name="KSO_WM_SLIDE_ITEM_CNT" val="0"/>
  <p:tag name="KSO_WM_SLIDE_INDEX" val="13"/>
  <p:tag name="KSO_WM_TAG_VERSION" val="1.0"/>
  <p:tag name="KSO_WM_BEAUTIFY_FLAG" val="#wm#"/>
  <p:tag name="KSO_WM_TEMPLATE_CATEGORY" val="custom"/>
  <p:tag name="KSO_WM_TEMPLATE_INDEX" val="20197319"/>
  <p:tag name="KSO_WM_SLIDE_TYPE" val="text"/>
  <p:tag name="KSO_WM_SLIDE_SUBTYPE" val="picTxt"/>
  <p:tag name="KSO_WM_SLIDE_SIZE" val="869*422"/>
  <p:tag name="KSO_WM_SLIDE_POSITION" val="45*18"/>
  <p:tag name="KSO_WM_SLIDE_LAYOUT" val="a_d_f"/>
  <p:tag name="KSO_WM_SLIDE_LAYOUT_CNT" val="1_2_2"/>
  <p:tag name="KSO_WM_TEMPLATE_MASTER_TYPE" val="1"/>
  <p:tag name="KSO_WM_TEMPLATE_COLOR_TYPE" val="0"/>
  <p:tag name="KSO_WM_TEMPLATE_MASTER_THUMB_INDEX" val="0"/>
  <p:tag name="KSO_WM_UNIT_SHOW_EDIT_AREA_INDICATION" val="0"/>
  <p:tag name="KSO_WM_SPECIAL_SOURCE" val="bdnull"/>
</p:tagLst>
</file>

<file path=ppt/tags/tag279.xml><?xml version="1.0" encoding="utf-8"?>
<p:tagLst xmlns:p="http://schemas.openxmlformats.org/presentationml/2006/main">
  <p:tag name="KSO_WM_SLIDE_ID" val="custom20197319_13"/>
  <p:tag name="KSO_WM_TEMPLATE_SUBCATEGORY" val="0"/>
  <p:tag name="KSO_WM_SLIDE_ITEM_CNT" val="0"/>
  <p:tag name="KSO_WM_SLIDE_INDEX" val="13"/>
  <p:tag name="KSO_WM_TAG_VERSION" val="1.0"/>
  <p:tag name="KSO_WM_BEAUTIFY_FLAG" val="#wm#"/>
  <p:tag name="KSO_WM_TEMPLATE_CATEGORY" val="custom"/>
  <p:tag name="KSO_WM_TEMPLATE_INDEX" val="20197319"/>
  <p:tag name="KSO_WM_SLIDE_TYPE" val="text"/>
  <p:tag name="KSO_WM_SLIDE_SUBTYPE" val="picTxt"/>
  <p:tag name="KSO_WM_SLIDE_SIZE" val="869*422"/>
  <p:tag name="KSO_WM_SLIDE_POSITION" val="45*18"/>
  <p:tag name="KSO_WM_SLIDE_LAYOUT" val="a_d_f"/>
  <p:tag name="KSO_WM_SLIDE_LAYOUT_CNT" val="1_2_2"/>
  <p:tag name="KSO_WM_TEMPLATE_MASTER_TYPE" val="1"/>
  <p:tag name="KSO_WM_TEMPLATE_COLOR_TYPE" val="0"/>
  <p:tag name="KSO_WM_TEMPLATE_MASTER_THUMB_INDEX" val="0"/>
  <p:tag name="KSO_WM_UNIT_SHOW_EDIT_AREA_INDICATION" val="0"/>
  <p:tag name="KSO_WM_SPECIAL_SOURCE" val="bdnull"/>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DIAGRAM_IS_NEED_ADD_PATH_ANIM" val="0"/>
</p:tagLst>
</file>

<file path=ppt/tags/tag280.xml><?xml version="1.0" encoding="utf-8"?>
<p:tagLst xmlns:p="http://schemas.openxmlformats.org/presentationml/2006/main">
  <p:tag name="KSO_WM_UNIT_ISCONTENTSTITLE" val="0"/>
  <p:tag name="KSO_WM_UNIT_PRESET_TEXT" val="Thanks."/>
  <p:tag name="KSO_WM_UNIT_NOCLEAR" val="0"/>
  <p:tag name="KSO_WM_UNIT_VALUE" val="5"/>
  <p:tag name="KSO_WM_UNIT_HIGHLIGHT" val="0"/>
  <p:tag name="KSO_WM_UNIT_COMPATIBLE" val="0"/>
  <p:tag name="KSO_WM_UNIT_DIAGRAM_ISNUMVISUAL" val="0"/>
  <p:tag name="KSO_WM_UNIT_DIAGRAM_ISREFERUNIT" val="0"/>
  <p:tag name="KSO_WM_UNIT_TYPE" val="a"/>
  <p:tag name="KSO_WM_UNIT_INDEX" val="1"/>
  <p:tag name="KSO_WM_UNIT_ID" val="custom20197319_15*a*1"/>
  <p:tag name="KSO_WM_TEMPLATE_CATEGORY" val="custom"/>
  <p:tag name="KSO_WM_TEMPLATE_INDEX" val="20197319"/>
  <p:tag name="KSO_WM_UNIT_LAYERLEVEL" val="1"/>
  <p:tag name="KSO_WM_TAG_VERSION" val="1.0"/>
  <p:tag name="KSO_WM_BEAUTIFY_FLAG" val="#wm#"/>
  <p:tag name="KSO_WM_UNIT_SHOW_EDIT_AREA_INDICATION" val="0"/>
  <p:tag name="KSO_WM_UNIT_DIAGRAM_IS_NEED_ADD_PATH_ANIM" val="0"/>
</p:tagLst>
</file>

<file path=ppt/tags/tag281.xml><?xml version="1.0" encoding="utf-8"?>
<p:tagLst xmlns:p="http://schemas.openxmlformats.org/presentationml/2006/main">
  <p:tag name="KSO_WM_UNIT_ISCONTENTSTITLE" val="0"/>
  <p:tag name="KSO_WM_UNIT_PRESET_TEXT" val="Thanks."/>
  <p:tag name="KSO_WM_UNIT_NOCLEAR" val="0"/>
  <p:tag name="KSO_WM_UNIT_VALUE" val="5"/>
  <p:tag name="KSO_WM_UNIT_HIGHLIGHT" val="0"/>
  <p:tag name="KSO_WM_UNIT_COMPATIBLE" val="0"/>
  <p:tag name="KSO_WM_UNIT_DIAGRAM_ISNUMVISUAL" val="0"/>
  <p:tag name="KSO_WM_UNIT_DIAGRAM_ISREFERUNIT" val="0"/>
  <p:tag name="KSO_WM_UNIT_TYPE" val="a"/>
  <p:tag name="KSO_WM_UNIT_INDEX" val="1"/>
  <p:tag name="KSO_WM_UNIT_ID" val="custom20197319_15*a*1"/>
  <p:tag name="KSO_WM_TEMPLATE_CATEGORY" val="custom"/>
  <p:tag name="KSO_WM_TEMPLATE_INDEX" val="20197319"/>
  <p:tag name="KSO_WM_UNIT_LAYERLEVEL" val="1"/>
  <p:tag name="KSO_WM_TAG_VERSION" val="1.0"/>
  <p:tag name="KSO_WM_BEAUTIFY_FLAG" val="#wm#"/>
  <p:tag name="KSO_WM_UNIT_SHOW_EDIT_AREA_INDICATION" val="0"/>
  <p:tag name="KSO_WM_UNIT_DIAGRAM_IS_NEED_ADD_PATH_ANIM" val="0"/>
</p:tagLst>
</file>

<file path=ppt/tags/tag282.xml><?xml version="1.0" encoding="utf-8"?>
<p:tagLst xmlns:p="http://schemas.openxmlformats.org/presentationml/2006/main">
  <p:tag name="KSO_WM_SLIDE_ID" val="custom20197319_15"/>
  <p:tag name="KSO_WM_TEMPLATE_SUBCATEGORY" val="0"/>
  <p:tag name="KSO_WM_SLIDE_TYPE" val="endPage"/>
  <p:tag name="KSO_WM_SLIDE_SUBTYPE" val="pureTxt"/>
  <p:tag name="KSO_WM_SLIDE_ITEM_CNT" val="0"/>
  <p:tag name="KSO_WM_SLIDE_INDEX" val="15"/>
  <p:tag name="KSO_WM_TAG_VERSION" val="1.0"/>
  <p:tag name="KSO_WM_BEAUTIFY_FLAG" val="#wm#"/>
  <p:tag name="KSO_WM_TEMPLATE_CATEGORY" val="custom"/>
  <p:tag name="KSO_WM_TEMPLATE_INDEX" val="20197319"/>
  <p:tag name="KSO_WM_SLIDE_LAYOUT" val="a"/>
  <p:tag name="KSO_WM_SLIDE_LAYOUT_CNT" val="1"/>
  <p:tag name="KSO_WM_TEMPLATE_MASTER_TYPE" val="1"/>
  <p:tag name="KSO_WM_TEMPLATE_COLOR_TYPE" val="0"/>
  <p:tag name="KSO_WM_TEMPLATE_MASTER_THUMB_INDEX" val="0"/>
  <p:tag name="KSO_WM_UNIT_SHOW_EDIT_AREA_INDICATION" val="0"/>
  <p:tag name="KSO_WM_SPECIAL_SOURCE" val="bdnull"/>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DIAGRAM_IS_NEED_ADD_PATH_ANIM" val="0"/>
</p:tagLst>
</file>

<file path=ppt/tags/tag3.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DIAGRAM_IS_NEED_ADD_PATH_ANIM" val="0"/>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4**"/>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4**"/>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4**"/>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4**"/>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4**"/>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4**"/>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DIAGRAM_IS_NEED_ADD_PATH_ANIM" val="0"/>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DIAGRAM_IS_NEED_ADD_PATH_ANIM" val="0"/>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DIAGRAM_IS_NEED_ADD_PATH_ANIM" val="0"/>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DIAGRAM_IS_NEED_ADD_PATH_ANIM" val="0"/>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DIAGRAM_IS_NEED_ADD_PATH_ANIM" val="0"/>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DIAGRAM_IS_NEED_ADD_PATH_ANIM" val="0"/>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DIAGRAM_IS_NEED_ADD_PATH_ANIM" val="0"/>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5**"/>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5**"/>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5**"/>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5**"/>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5**"/>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5**"/>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DIAGRAM_IS_NEED_ADD_PATH_ANIM" val="0"/>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DIAGRAM_IS_NEED_ADD_PATH_ANIM" val="0"/>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DIAGRAM_IS_NEED_ADD_PATH_ANIM" val="0"/>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DIAGRAM_IS_NEED_ADD_PATH_ANIM" val="0"/>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DIAGRAM_IS_NEED_ADD_PATH_ANIM" val="0"/>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DIAGRAM_IS_NEED_ADD_PATH_ANIM" val="0"/>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DIAGRAM_IS_NEED_ADD_PATH_ANIM" val="0"/>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DIAGRAM_IS_NEED_ADD_PATH_ANIM" val="0"/>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DIAGRAM_IS_NEED_ADD_PATH_ANIM" val="0"/>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6**"/>
  <p:tag name="KSO_WM_UNIT_LAYERLEVEL" val="1"/>
  <p:tag name="KSO_WM_TAG_VERSION" val="1.0"/>
  <p:tag name="KSO_WM_BEAUTIFY_FLAG" val="#wm#"/>
</p:tagLst>
</file>

<file path=ppt/tags/tag58.xml><?xml version="1.0" encoding="utf-8"?>
<p:tagLst xmlns:p="http://schemas.openxmlformats.org/presentationml/2006/main">
  <p:tag name="KSO_WM_UNIT_LARGE_SHAPE" val="1"/>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DIAGRAM_IS_NEED_ADD_PATH_ANIM" val="0"/>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DIAGRAM_IS_NEED_ADD_PATH_ANIM" val="0"/>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DIAGRAM_IS_NEED_ADD_PATH_ANIM" val="0"/>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DIAGRAM_IS_NEED_ADD_PATH_ANIM" val="0"/>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DIAGRAM_IS_NEED_ADD_PATH_ANIM" val="0"/>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DIAGRAM_IS_NEED_ADD_PATH_ANIM" val="0"/>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 name="KSO_WM_UNIT_DIAGRAM_IS_NEED_ADD_PATH_ANIM" val="0"/>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 name="KSO_WM_UNIT_DIAGRAM_IS_NEED_ADD_PATH_ANIM" val="0"/>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 name="KSO_WM_UNIT_DIAGRAM_IS_NEED_ADD_PATH_ANIM" val="0"/>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8**"/>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8**"/>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8**"/>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8**"/>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DIAGRAM_IS_NEED_ADD_PATH_ANIM" val="0"/>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8**"/>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8**"/>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DIAGRAM_IS_NEED_ADD_PATH_ANIM" val="0"/>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DIAGRAM_IS_NEED_ADD_PATH_ANIM" val="0"/>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DIAGRAM_IS_NEED_ADD_PATH_ANIM" val="0"/>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DIAGRAM_IS_NEED_ADD_PATH_ANIM" val="0"/>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DIAGRAM_IS_NEED_ADD_PATH_ANIM" val="0"/>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DIAGRAM_IS_NEED_ADD_PATH_ANIM" val="0"/>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9**"/>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9*i*1"/>
  <p:tag name="KSO_WM_UNIT_LAYERLEVEL" val="1"/>
  <p:tag name="KSO_WM_TAG_VERSION" val="1.0"/>
  <p:tag name="KSO_WM_BEAUTIFY_FLAG" val="#wm#"/>
  <p:tag name="KSO_WM_UNIT_SUBTYPE" val="h"/>
  <p:tag name="KSO_WM_SLIDE_BACKGROUND_TYPE" val="frame"/>
  <p:tag name="KSO_WM_UNIT_BK_DARK_LIGHT" val="2"/>
  <p:tag name="KSO_WM_SLIDE_BK_DARK_LIGHT" val="1"/>
  <p:tag name="KSO_WM_UNIT_DIAGRAM_IS_NEED_ADD_PATH_ANIM" val="0"/>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DIAGRAM_IS_NEED_ADD_PATH_ANIM" val="0"/>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9**"/>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9**"/>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9**"/>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9**"/>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9**"/>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DIAGRAM_IS_NEED_ADD_PATH_ANIM" val="0"/>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DIAGRAM_IS_NEED_ADD_PATH_ANIM" val="0"/>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DIAGRAM_IS_NEED_ADD_PATH_ANIM" val="0"/>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DIAGRAM_IS_NEED_ADD_PATH_ANIM" val="0"/>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DIAGRAM_IS_NEED_ADD_PATH_ANIM" val="0"/>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DIAGRAM_IS_NEED_ADD_PATH_ANIM" val="0"/>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0**"/>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0*i*1"/>
  <p:tag name="KSO_WM_UNIT_LAYERLEVEL" val="1"/>
  <p:tag name="KSO_WM_TAG_VERSION" val="1.0"/>
  <p:tag name="KSO_WM_BEAUTIFY_FLAG" val="#wm#"/>
  <p:tag name="KSO_WM_UNIT_SUBTYPE" val="h"/>
  <p:tag name="KSO_WM_SLIDE_BACKGROUND_TYPE" val="frame"/>
  <p:tag name="KSO_WM_UNIT_BK_DARK_LIGHT" val="2"/>
  <p:tag name="KSO_WM_SLIDE_BK_DARK_LIGHT" val="1"/>
  <p:tag name="KSO_WM_UNIT_DIAGRAM_IS_NEED_ADD_PATH_ANIM" val="0"/>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0**"/>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0**"/>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0**"/>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0**"/>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0**"/>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DIAGRAM_IS_NEED_ADD_PATH_ANIM" val="0"/>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DIAGRAM_IS_NEED_ADD_PATH_ANIM" val="0"/>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DIAGRAM_IS_NEED_ADD_PATH_ANIM" val="0"/>
</p:tagLst>
</file>

<file path=ppt/theme/theme1.xml><?xml version="1.0" encoding="utf-8"?>
<a:theme xmlns:a="http://schemas.openxmlformats.org/drawingml/2006/main" name="webwppDef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自定义 5">
      <a:dk1>
        <a:srgbClr val="000000"/>
      </a:dk1>
      <a:lt1>
        <a:srgbClr val="FFFFFF"/>
      </a:lt1>
      <a:dk2>
        <a:srgbClr val="EDF3F4"/>
      </a:dk2>
      <a:lt2>
        <a:srgbClr val="FFFFFF"/>
      </a:lt2>
      <a:accent1>
        <a:srgbClr val="5EA6BA"/>
      </a:accent1>
      <a:accent2>
        <a:srgbClr val="73ACA8"/>
      </a:accent2>
      <a:accent3>
        <a:srgbClr val="80AF96"/>
      </a:accent3>
      <a:accent4>
        <a:srgbClr val="8DB386"/>
      </a:accent4>
      <a:accent5>
        <a:srgbClr val="99B574"/>
      </a:accent5>
      <a:accent6>
        <a:srgbClr val="A6B864"/>
      </a:accent6>
      <a:hlink>
        <a:srgbClr val="658BD5"/>
      </a:hlink>
      <a:folHlink>
        <a:srgbClr val="9F69A3"/>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5">
    <a:dk1>
      <a:srgbClr val="000000"/>
    </a:dk1>
    <a:lt1>
      <a:srgbClr val="FFFFFF"/>
    </a:lt1>
    <a:dk2>
      <a:srgbClr val="EDF3F4"/>
    </a:dk2>
    <a:lt2>
      <a:srgbClr val="FFFFFF"/>
    </a:lt2>
    <a:accent1>
      <a:srgbClr val="5EA6BA"/>
    </a:accent1>
    <a:accent2>
      <a:srgbClr val="73ACA8"/>
    </a:accent2>
    <a:accent3>
      <a:srgbClr val="80AF96"/>
    </a:accent3>
    <a:accent4>
      <a:srgbClr val="8DB386"/>
    </a:accent4>
    <a:accent5>
      <a:srgbClr val="99B574"/>
    </a:accent5>
    <a:accent6>
      <a:srgbClr val="A6B864"/>
    </a:accent6>
    <a:hlink>
      <a:srgbClr val="658BD5"/>
    </a:hlink>
    <a:folHlink>
      <a:srgbClr val="9F69A3"/>
    </a:folHlink>
  </a:clrScheme>
</a:themeOverride>
</file>

<file path=ppt/theme/themeOverride10.xml><?xml version="1.0" encoding="utf-8"?>
<a:themeOverride xmlns:a="http://schemas.openxmlformats.org/drawingml/2006/main">
  <a:clrScheme name="自定义 5">
    <a:dk1>
      <a:srgbClr val="000000"/>
    </a:dk1>
    <a:lt1>
      <a:srgbClr val="FFFFFF"/>
    </a:lt1>
    <a:dk2>
      <a:srgbClr val="EDF3F4"/>
    </a:dk2>
    <a:lt2>
      <a:srgbClr val="FFFFFF"/>
    </a:lt2>
    <a:accent1>
      <a:srgbClr val="5EA6BA"/>
    </a:accent1>
    <a:accent2>
      <a:srgbClr val="73ACA8"/>
    </a:accent2>
    <a:accent3>
      <a:srgbClr val="80AF96"/>
    </a:accent3>
    <a:accent4>
      <a:srgbClr val="8DB386"/>
    </a:accent4>
    <a:accent5>
      <a:srgbClr val="99B574"/>
    </a:accent5>
    <a:accent6>
      <a:srgbClr val="A6B864"/>
    </a:accent6>
    <a:hlink>
      <a:srgbClr val="658BD5"/>
    </a:hlink>
    <a:folHlink>
      <a:srgbClr val="9F69A3"/>
    </a:folHlink>
  </a:clrScheme>
</a:themeOverride>
</file>

<file path=ppt/theme/themeOverride11.xml><?xml version="1.0" encoding="utf-8"?>
<a:themeOverride xmlns:a="http://schemas.openxmlformats.org/drawingml/2006/main">
  <a:clrScheme name="自定义 5">
    <a:dk1>
      <a:srgbClr val="000000"/>
    </a:dk1>
    <a:lt1>
      <a:srgbClr val="FFFFFF"/>
    </a:lt1>
    <a:dk2>
      <a:srgbClr val="EDF3F4"/>
    </a:dk2>
    <a:lt2>
      <a:srgbClr val="FFFFFF"/>
    </a:lt2>
    <a:accent1>
      <a:srgbClr val="5EA6BA"/>
    </a:accent1>
    <a:accent2>
      <a:srgbClr val="73ACA8"/>
    </a:accent2>
    <a:accent3>
      <a:srgbClr val="80AF96"/>
    </a:accent3>
    <a:accent4>
      <a:srgbClr val="8DB386"/>
    </a:accent4>
    <a:accent5>
      <a:srgbClr val="99B574"/>
    </a:accent5>
    <a:accent6>
      <a:srgbClr val="A6B864"/>
    </a:accent6>
    <a:hlink>
      <a:srgbClr val="658BD5"/>
    </a:hlink>
    <a:folHlink>
      <a:srgbClr val="9F69A3"/>
    </a:folHlink>
  </a:clrScheme>
</a:themeOverride>
</file>

<file path=ppt/theme/themeOverride12.xml><?xml version="1.0" encoding="utf-8"?>
<a:themeOverride xmlns:a="http://schemas.openxmlformats.org/drawingml/2006/main">
  <a:clrScheme name="自定义 5">
    <a:dk1>
      <a:srgbClr val="000000"/>
    </a:dk1>
    <a:lt1>
      <a:srgbClr val="FFFFFF"/>
    </a:lt1>
    <a:dk2>
      <a:srgbClr val="EDF3F4"/>
    </a:dk2>
    <a:lt2>
      <a:srgbClr val="FFFFFF"/>
    </a:lt2>
    <a:accent1>
      <a:srgbClr val="5EA6BA"/>
    </a:accent1>
    <a:accent2>
      <a:srgbClr val="73ACA8"/>
    </a:accent2>
    <a:accent3>
      <a:srgbClr val="80AF96"/>
    </a:accent3>
    <a:accent4>
      <a:srgbClr val="8DB386"/>
    </a:accent4>
    <a:accent5>
      <a:srgbClr val="99B574"/>
    </a:accent5>
    <a:accent6>
      <a:srgbClr val="A6B864"/>
    </a:accent6>
    <a:hlink>
      <a:srgbClr val="658BD5"/>
    </a:hlink>
    <a:folHlink>
      <a:srgbClr val="9F69A3"/>
    </a:folHlink>
  </a:clrScheme>
</a:themeOverride>
</file>

<file path=ppt/theme/themeOverride13.xml><?xml version="1.0" encoding="utf-8"?>
<a:themeOverride xmlns:a="http://schemas.openxmlformats.org/drawingml/2006/main">
  <a:clrScheme name="自定义 5">
    <a:dk1>
      <a:srgbClr val="000000"/>
    </a:dk1>
    <a:lt1>
      <a:srgbClr val="FFFFFF"/>
    </a:lt1>
    <a:dk2>
      <a:srgbClr val="EDF3F4"/>
    </a:dk2>
    <a:lt2>
      <a:srgbClr val="FFFFFF"/>
    </a:lt2>
    <a:accent1>
      <a:srgbClr val="5EA6BA"/>
    </a:accent1>
    <a:accent2>
      <a:srgbClr val="73ACA8"/>
    </a:accent2>
    <a:accent3>
      <a:srgbClr val="80AF96"/>
    </a:accent3>
    <a:accent4>
      <a:srgbClr val="8DB386"/>
    </a:accent4>
    <a:accent5>
      <a:srgbClr val="99B574"/>
    </a:accent5>
    <a:accent6>
      <a:srgbClr val="A6B864"/>
    </a:accent6>
    <a:hlink>
      <a:srgbClr val="658BD5"/>
    </a:hlink>
    <a:folHlink>
      <a:srgbClr val="9F69A3"/>
    </a:folHlink>
  </a:clrScheme>
</a:themeOverride>
</file>

<file path=ppt/theme/themeOverride14.xml><?xml version="1.0" encoding="utf-8"?>
<a:themeOverride xmlns:a="http://schemas.openxmlformats.org/drawingml/2006/main">
  <a:clrScheme name="自定义 5">
    <a:dk1>
      <a:srgbClr val="000000"/>
    </a:dk1>
    <a:lt1>
      <a:srgbClr val="FFFFFF"/>
    </a:lt1>
    <a:dk2>
      <a:srgbClr val="EDF3F4"/>
    </a:dk2>
    <a:lt2>
      <a:srgbClr val="FFFFFF"/>
    </a:lt2>
    <a:accent1>
      <a:srgbClr val="5EA6BA"/>
    </a:accent1>
    <a:accent2>
      <a:srgbClr val="73ACA8"/>
    </a:accent2>
    <a:accent3>
      <a:srgbClr val="80AF96"/>
    </a:accent3>
    <a:accent4>
      <a:srgbClr val="8DB386"/>
    </a:accent4>
    <a:accent5>
      <a:srgbClr val="99B574"/>
    </a:accent5>
    <a:accent6>
      <a:srgbClr val="A6B864"/>
    </a:accent6>
    <a:hlink>
      <a:srgbClr val="658BD5"/>
    </a:hlink>
    <a:folHlink>
      <a:srgbClr val="9F69A3"/>
    </a:folHlink>
  </a:clrScheme>
</a:themeOverride>
</file>

<file path=ppt/theme/themeOverride15.xml><?xml version="1.0" encoding="utf-8"?>
<a:themeOverride xmlns:a="http://schemas.openxmlformats.org/drawingml/2006/main">
  <a:clrScheme name="自定义 5">
    <a:dk1>
      <a:srgbClr val="000000"/>
    </a:dk1>
    <a:lt1>
      <a:srgbClr val="FFFFFF"/>
    </a:lt1>
    <a:dk2>
      <a:srgbClr val="EDF3F4"/>
    </a:dk2>
    <a:lt2>
      <a:srgbClr val="FFFFFF"/>
    </a:lt2>
    <a:accent1>
      <a:srgbClr val="5EA6BA"/>
    </a:accent1>
    <a:accent2>
      <a:srgbClr val="73ACA8"/>
    </a:accent2>
    <a:accent3>
      <a:srgbClr val="80AF96"/>
    </a:accent3>
    <a:accent4>
      <a:srgbClr val="8DB386"/>
    </a:accent4>
    <a:accent5>
      <a:srgbClr val="99B574"/>
    </a:accent5>
    <a:accent6>
      <a:srgbClr val="A6B864"/>
    </a:accent6>
    <a:hlink>
      <a:srgbClr val="658BD5"/>
    </a:hlink>
    <a:folHlink>
      <a:srgbClr val="9F69A3"/>
    </a:folHlink>
  </a:clrScheme>
</a:themeOverride>
</file>

<file path=ppt/theme/themeOverride16.xml><?xml version="1.0" encoding="utf-8"?>
<a:themeOverride xmlns:a="http://schemas.openxmlformats.org/drawingml/2006/main">
  <a:clrScheme name="自定义 5">
    <a:dk1>
      <a:srgbClr val="000000"/>
    </a:dk1>
    <a:lt1>
      <a:srgbClr val="FFFFFF"/>
    </a:lt1>
    <a:dk2>
      <a:srgbClr val="EDF3F4"/>
    </a:dk2>
    <a:lt2>
      <a:srgbClr val="FFFFFF"/>
    </a:lt2>
    <a:accent1>
      <a:srgbClr val="5EA6BA"/>
    </a:accent1>
    <a:accent2>
      <a:srgbClr val="73ACA8"/>
    </a:accent2>
    <a:accent3>
      <a:srgbClr val="80AF96"/>
    </a:accent3>
    <a:accent4>
      <a:srgbClr val="8DB386"/>
    </a:accent4>
    <a:accent5>
      <a:srgbClr val="99B574"/>
    </a:accent5>
    <a:accent6>
      <a:srgbClr val="A6B864"/>
    </a:accent6>
    <a:hlink>
      <a:srgbClr val="658BD5"/>
    </a:hlink>
    <a:folHlink>
      <a:srgbClr val="9F69A3"/>
    </a:folHlink>
  </a:clrScheme>
</a:themeOverride>
</file>

<file path=ppt/theme/themeOverride17.xml><?xml version="1.0" encoding="utf-8"?>
<a:themeOverride xmlns:a="http://schemas.openxmlformats.org/drawingml/2006/main">
  <a:clrScheme name="自定义 5">
    <a:dk1>
      <a:srgbClr val="000000"/>
    </a:dk1>
    <a:lt1>
      <a:srgbClr val="FFFFFF"/>
    </a:lt1>
    <a:dk2>
      <a:srgbClr val="EDF3F4"/>
    </a:dk2>
    <a:lt2>
      <a:srgbClr val="FFFFFF"/>
    </a:lt2>
    <a:accent1>
      <a:srgbClr val="5EA6BA"/>
    </a:accent1>
    <a:accent2>
      <a:srgbClr val="73ACA8"/>
    </a:accent2>
    <a:accent3>
      <a:srgbClr val="80AF96"/>
    </a:accent3>
    <a:accent4>
      <a:srgbClr val="8DB386"/>
    </a:accent4>
    <a:accent5>
      <a:srgbClr val="99B574"/>
    </a:accent5>
    <a:accent6>
      <a:srgbClr val="A6B864"/>
    </a:accent6>
    <a:hlink>
      <a:srgbClr val="658BD5"/>
    </a:hlink>
    <a:folHlink>
      <a:srgbClr val="9F69A3"/>
    </a:folHlink>
  </a:clrScheme>
</a:themeOverride>
</file>

<file path=ppt/theme/themeOverride18.xml><?xml version="1.0" encoding="utf-8"?>
<a:themeOverride xmlns:a="http://schemas.openxmlformats.org/drawingml/2006/main">
  <a:clrScheme name="自定义 5">
    <a:dk1>
      <a:srgbClr val="000000"/>
    </a:dk1>
    <a:lt1>
      <a:srgbClr val="FFFFFF"/>
    </a:lt1>
    <a:dk2>
      <a:srgbClr val="EDF3F4"/>
    </a:dk2>
    <a:lt2>
      <a:srgbClr val="FFFFFF"/>
    </a:lt2>
    <a:accent1>
      <a:srgbClr val="5EA6BA"/>
    </a:accent1>
    <a:accent2>
      <a:srgbClr val="73ACA8"/>
    </a:accent2>
    <a:accent3>
      <a:srgbClr val="80AF96"/>
    </a:accent3>
    <a:accent4>
      <a:srgbClr val="8DB386"/>
    </a:accent4>
    <a:accent5>
      <a:srgbClr val="99B574"/>
    </a:accent5>
    <a:accent6>
      <a:srgbClr val="A6B864"/>
    </a:accent6>
    <a:hlink>
      <a:srgbClr val="658BD5"/>
    </a:hlink>
    <a:folHlink>
      <a:srgbClr val="9F69A3"/>
    </a:folHlink>
  </a:clrScheme>
</a:themeOverride>
</file>

<file path=ppt/theme/themeOverride19.xml><?xml version="1.0" encoding="utf-8"?>
<a:themeOverride xmlns:a="http://schemas.openxmlformats.org/drawingml/2006/main">
  <a:clrScheme name="自定义 5">
    <a:dk1>
      <a:srgbClr val="000000"/>
    </a:dk1>
    <a:lt1>
      <a:srgbClr val="FFFFFF"/>
    </a:lt1>
    <a:dk2>
      <a:srgbClr val="EDF3F4"/>
    </a:dk2>
    <a:lt2>
      <a:srgbClr val="FFFFFF"/>
    </a:lt2>
    <a:accent1>
      <a:srgbClr val="5EA6BA"/>
    </a:accent1>
    <a:accent2>
      <a:srgbClr val="73ACA8"/>
    </a:accent2>
    <a:accent3>
      <a:srgbClr val="80AF96"/>
    </a:accent3>
    <a:accent4>
      <a:srgbClr val="8DB386"/>
    </a:accent4>
    <a:accent5>
      <a:srgbClr val="99B574"/>
    </a:accent5>
    <a:accent6>
      <a:srgbClr val="A6B864"/>
    </a:accent6>
    <a:hlink>
      <a:srgbClr val="658BD5"/>
    </a:hlink>
    <a:folHlink>
      <a:srgbClr val="9F69A3"/>
    </a:folHlink>
  </a:clrScheme>
</a:themeOverride>
</file>

<file path=ppt/theme/themeOverride2.xml><?xml version="1.0" encoding="utf-8"?>
<a:themeOverride xmlns:a="http://schemas.openxmlformats.org/drawingml/2006/main">
  <a:clrScheme name="自定义 5">
    <a:dk1>
      <a:srgbClr val="000000"/>
    </a:dk1>
    <a:lt1>
      <a:srgbClr val="FFFFFF"/>
    </a:lt1>
    <a:dk2>
      <a:srgbClr val="EDF3F4"/>
    </a:dk2>
    <a:lt2>
      <a:srgbClr val="FFFFFF"/>
    </a:lt2>
    <a:accent1>
      <a:srgbClr val="5EA6BA"/>
    </a:accent1>
    <a:accent2>
      <a:srgbClr val="73ACA8"/>
    </a:accent2>
    <a:accent3>
      <a:srgbClr val="80AF96"/>
    </a:accent3>
    <a:accent4>
      <a:srgbClr val="8DB386"/>
    </a:accent4>
    <a:accent5>
      <a:srgbClr val="99B574"/>
    </a:accent5>
    <a:accent6>
      <a:srgbClr val="A6B864"/>
    </a:accent6>
    <a:hlink>
      <a:srgbClr val="658BD5"/>
    </a:hlink>
    <a:folHlink>
      <a:srgbClr val="9F69A3"/>
    </a:folHlink>
  </a:clrScheme>
</a:themeOverride>
</file>

<file path=ppt/theme/themeOverride20.xml><?xml version="1.0" encoding="utf-8"?>
<a:themeOverride xmlns:a="http://schemas.openxmlformats.org/drawingml/2006/main">
  <a:clrScheme name="自定义 5">
    <a:dk1>
      <a:srgbClr val="000000"/>
    </a:dk1>
    <a:lt1>
      <a:srgbClr val="FFFFFF"/>
    </a:lt1>
    <a:dk2>
      <a:srgbClr val="EDF3F4"/>
    </a:dk2>
    <a:lt2>
      <a:srgbClr val="FFFFFF"/>
    </a:lt2>
    <a:accent1>
      <a:srgbClr val="5EA6BA"/>
    </a:accent1>
    <a:accent2>
      <a:srgbClr val="73ACA8"/>
    </a:accent2>
    <a:accent3>
      <a:srgbClr val="80AF96"/>
    </a:accent3>
    <a:accent4>
      <a:srgbClr val="8DB386"/>
    </a:accent4>
    <a:accent5>
      <a:srgbClr val="99B574"/>
    </a:accent5>
    <a:accent6>
      <a:srgbClr val="A6B864"/>
    </a:accent6>
    <a:hlink>
      <a:srgbClr val="658BD5"/>
    </a:hlink>
    <a:folHlink>
      <a:srgbClr val="9F69A3"/>
    </a:folHlink>
  </a:clrScheme>
</a:themeOverride>
</file>

<file path=ppt/theme/themeOverride21.xml><?xml version="1.0" encoding="utf-8"?>
<a:themeOverride xmlns:a="http://schemas.openxmlformats.org/drawingml/2006/main">
  <a:clrScheme name="自定义 5">
    <a:dk1>
      <a:srgbClr val="000000"/>
    </a:dk1>
    <a:lt1>
      <a:srgbClr val="FFFFFF"/>
    </a:lt1>
    <a:dk2>
      <a:srgbClr val="EDF3F4"/>
    </a:dk2>
    <a:lt2>
      <a:srgbClr val="FFFFFF"/>
    </a:lt2>
    <a:accent1>
      <a:srgbClr val="5EA6BA"/>
    </a:accent1>
    <a:accent2>
      <a:srgbClr val="73ACA8"/>
    </a:accent2>
    <a:accent3>
      <a:srgbClr val="80AF96"/>
    </a:accent3>
    <a:accent4>
      <a:srgbClr val="8DB386"/>
    </a:accent4>
    <a:accent5>
      <a:srgbClr val="99B574"/>
    </a:accent5>
    <a:accent6>
      <a:srgbClr val="A6B864"/>
    </a:accent6>
    <a:hlink>
      <a:srgbClr val="658BD5"/>
    </a:hlink>
    <a:folHlink>
      <a:srgbClr val="9F69A3"/>
    </a:folHlink>
  </a:clrScheme>
</a:themeOverride>
</file>

<file path=ppt/theme/themeOverride22.xml><?xml version="1.0" encoding="utf-8"?>
<a:themeOverride xmlns:a="http://schemas.openxmlformats.org/drawingml/2006/main">
  <a:clrScheme name="自定义 5">
    <a:dk1>
      <a:srgbClr val="000000"/>
    </a:dk1>
    <a:lt1>
      <a:srgbClr val="FFFFFF"/>
    </a:lt1>
    <a:dk2>
      <a:srgbClr val="EDF3F4"/>
    </a:dk2>
    <a:lt2>
      <a:srgbClr val="FFFFFF"/>
    </a:lt2>
    <a:accent1>
      <a:srgbClr val="5EA6BA"/>
    </a:accent1>
    <a:accent2>
      <a:srgbClr val="73ACA8"/>
    </a:accent2>
    <a:accent3>
      <a:srgbClr val="80AF96"/>
    </a:accent3>
    <a:accent4>
      <a:srgbClr val="8DB386"/>
    </a:accent4>
    <a:accent5>
      <a:srgbClr val="99B574"/>
    </a:accent5>
    <a:accent6>
      <a:srgbClr val="A6B864"/>
    </a:accent6>
    <a:hlink>
      <a:srgbClr val="658BD5"/>
    </a:hlink>
    <a:folHlink>
      <a:srgbClr val="9F69A3"/>
    </a:folHlink>
  </a:clrScheme>
</a:themeOverride>
</file>

<file path=ppt/theme/themeOverride23.xml><?xml version="1.0" encoding="utf-8"?>
<a:themeOverride xmlns:a="http://schemas.openxmlformats.org/drawingml/2006/main">
  <a:clrScheme name="自定义 5">
    <a:dk1>
      <a:srgbClr val="000000"/>
    </a:dk1>
    <a:lt1>
      <a:srgbClr val="FFFFFF"/>
    </a:lt1>
    <a:dk2>
      <a:srgbClr val="EDF3F4"/>
    </a:dk2>
    <a:lt2>
      <a:srgbClr val="FFFFFF"/>
    </a:lt2>
    <a:accent1>
      <a:srgbClr val="5EA6BA"/>
    </a:accent1>
    <a:accent2>
      <a:srgbClr val="73ACA8"/>
    </a:accent2>
    <a:accent3>
      <a:srgbClr val="80AF96"/>
    </a:accent3>
    <a:accent4>
      <a:srgbClr val="8DB386"/>
    </a:accent4>
    <a:accent5>
      <a:srgbClr val="99B574"/>
    </a:accent5>
    <a:accent6>
      <a:srgbClr val="A6B864"/>
    </a:accent6>
    <a:hlink>
      <a:srgbClr val="658BD5"/>
    </a:hlink>
    <a:folHlink>
      <a:srgbClr val="9F69A3"/>
    </a:folHlink>
  </a:clrScheme>
</a:themeOverride>
</file>

<file path=ppt/theme/themeOverride24.xml><?xml version="1.0" encoding="utf-8"?>
<a:themeOverride xmlns:a="http://schemas.openxmlformats.org/drawingml/2006/main">
  <a:clrScheme name="自定义 5">
    <a:dk1>
      <a:srgbClr val="000000"/>
    </a:dk1>
    <a:lt1>
      <a:srgbClr val="FFFFFF"/>
    </a:lt1>
    <a:dk2>
      <a:srgbClr val="EDF3F4"/>
    </a:dk2>
    <a:lt2>
      <a:srgbClr val="FFFFFF"/>
    </a:lt2>
    <a:accent1>
      <a:srgbClr val="5EA6BA"/>
    </a:accent1>
    <a:accent2>
      <a:srgbClr val="73ACA8"/>
    </a:accent2>
    <a:accent3>
      <a:srgbClr val="80AF96"/>
    </a:accent3>
    <a:accent4>
      <a:srgbClr val="8DB386"/>
    </a:accent4>
    <a:accent5>
      <a:srgbClr val="99B574"/>
    </a:accent5>
    <a:accent6>
      <a:srgbClr val="A6B864"/>
    </a:accent6>
    <a:hlink>
      <a:srgbClr val="658BD5"/>
    </a:hlink>
    <a:folHlink>
      <a:srgbClr val="9F69A3"/>
    </a:folHlink>
  </a:clrScheme>
</a:themeOverride>
</file>

<file path=ppt/theme/themeOverride3.xml><?xml version="1.0" encoding="utf-8"?>
<a:themeOverride xmlns:a="http://schemas.openxmlformats.org/drawingml/2006/main">
  <a:clrScheme name="自定义 5">
    <a:dk1>
      <a:srgbClr val="000000"/>
    </a:dk1>
    <a:lt1>
      <a:srgbClr val="FFFFFF"/>
    </a:lt1>
    <a:dk2>
      <a:srgbClr val="EDF3F4"/>
    </a:dk2>
    <a:lt2>
      <a:srgbClr val="FFFFFF"/>
    </a:lt2>
    <a:accent1>
      <a:srgbClr val="5EA6BA"/>
    </a:accent1>
    <a:accent2>
      <a:srgbClr val="73ACA8"/>
    </a:accent2>
    <a:accent3>
      <a:srgbClr val="80AF96"/>
    </a:accent3>
    <a:accent4>
      <a:srgbClr val="8DB386"/>
    </a:accent4>
    <a:accent5>
      <a:srgbClr val="99B574"/>
    </a:accent5>
    <a:accent6>
      <a:srgbClr val="A6B864"/>
    </a:accent6>
    <a:hlink>
      <a:srgbClr val="658BD5"/>
    </a:hlink>
    <a:folHlink>
      <a:srgbClr val="9F69A3"/>
    </a:folHlink>
  </a:clrScheme>
</a:themeOverride>
</file>

<file path=ppt/theme/themeOverride4.xml><?xml version="1.0" encoding="utf-8"?>
<a:themeOverride xmlns:a="http://schemas.openxmlformats.org/drawingml/2006/main">
  <a:clrScheme name="自定义 5">
    <a:dk1>
      <a:srgbClr val="000000"/>
    </a:dk1>
    <a:lt1>
      <a:srgbClr val="FFFFFF"/>
    </a:lt1>
    <a:dk2>
      <a:srgbClr val="EDF3F4"/>
    </a:dk2>
    <a:lt2>
      <a:srgbClr val="FFFFFF"/>
    </a:lt2>
    <a:accent1>
      <a:srgbClr val="5EA6BA"/>
    </a:accent1>
    <a:accent2>
      <a:srgbClr val="73ACA8"/>
    </a:accent2>
    <a:accent3>
      <a:srgbClr val="80AF96"/>
    </a:accent3>
    <a:accent4>
      <a:srgbClr val="8DB386"/>
    </a:accent4>
    <a:accent5>
      <a:srgbClr val="99B574"/>
    </a:accent5>
    <a:accent6>
      <a:srgbClr val="A6B864"/>
    </a:accent6>
    <a:hlink>
      <a:srgbClr val="658BD5"/>
    </a:hlink>
    <a:folHlink>
      <a:srgbClr val="9F69A3"/>
    </a:folHlink>
  </a:clrScheme>
</a:themeOverride>
</file>

<file path=ppt/theme/themeOverride5.xml><?xml version="1.0" encoding="utf-8"?>
<a:themeOverride xmlns:a="http://schemas.openxmlformats.org/drawingml/2006/main">
  <a:clrScheme name="自定义 5">
    <a:dk1>
      <a:srgbClr val="000000"/>
    </a:dk1>
    <a:lt1>
      <a:srgbClr val="FFFFFF"/>
    </a:lt1>
    <a:dk2>
      <a:srgbClr val="EDF3F4"/>
    </a:dk2>
    <a:lt2>
      <a:srgbClr val="FFFFFF"/>
    </a:lt2>
    <a:accent1>
      <a:srgbClr val="5EA6BA"/>
    </a:accent1>
    <a:accent2>
      <a:srgbClr val="73ACA8"/>
    </a:accent2>
    <a:accent3>
      <a:srgbClr val="80AF96"/>
    </a:accent3>
    <a:accent4>
      <a:srgbClr val="8DB386"/>
    </a:accent4>
    <a:accent5>
      <a:srgbClr val="99B574"/>
    </a:accent5>
    <a:accent6>
      <a:srgbClr val="A6B864"/>
    </a:accent6>
    <a:hlink>
      <a:srgbClr val="658BD5"/>
    </a:hlink>
    <a:folHlink>
      <a:srgbClr val="9F69A3"/>
    </a:folHlink>
  </a:clrScheme>
</a:themeOverride>
</file>

<file path=ppt/theme/themeOverride6.xml><?xml version="1.0" encoding="utf-8"?>
<a:themeOverride xmlns:a="http://schemas.openxmlformats.org/drawingml/2006/main">
  <a:clrScheme name="自定义 5">
    <a:dk1>
      <a:srgbClr val="000000"/>
    </a:dk1>
    <a:lt1>
      <a:srgbClr val="FFFFFF"/>
    </a:lt1>
    <a:dk2>
      <a:srgbClr val="EDF3F4"/>
    </a:dk2>
    <a:lt2>
      <a:srgbClr val="FFFFFF"/>
    </a:lt2>
    <a:accent1>
      <a:srgbClr val="5EA6BA"/>
    </a:accent1>
    <a:accent2>
      <a:srgbClr val="73ACA8"/>
    </a:accent2>
    <a:accent3>
      <a:srgbClr val="80AF96"/>
    </a:accent3>
    <a:accent4>
      <a:srgbClr val="8DB386"/>
    </a:accent4>
    <a:accent5>
      <a:srgbClr val="99B574"/>
    </a:accent5>
    <a:accent6>
      <a:srgbClr val="A6B864"/>
    </a:accent6>
    <a:hlink>
      <a:srgbClr val="658BD5"/>
    </a:hlink>
    <a:folHlink>
      <a:srgbClr val="9F69A3"/>
    </a:folHlink>
  </a:clrScheme>
</a:themeOverride>
</file>

<file path=ppt/theme/themeOverride7.xml><?xml version="1.0" encoding="utf-8"?>
<a:themeOverride xmlns:a="http://schemas.openxmlformats.org/drawingml/2006/main">
  <a:clrScheme name="自定义 5">
    <a:dk1>
      <a:srgbClr val="000000"/>
    </a:dk1>
    <a:lt1>
      <a:srgbClr val="FFFFFF"/>
    </a:lt1>
    <a:dk2>
      <a:srgbClr val="EDF3F4"/>
    </a:dk2>
    <a:lt2>
      <a:srgbClr val="FFFFFF"/>
    </a:lt2>
    <a:accent1>
      <a:srgbClr val="5EA6BA"/>
    </a:accent1>
    <a:accent2>
      <a:srgbClr val="73ACA8"/>
    </a:accent2>
    <a:accent3>
      <a:srgbClr val="80AF96"/>
    </a:accent3>
    <a:accent4>
      <a:srgbClr val="8DB386"/>
    </a:accent4>
    <a:accent5>
      <a:srgbClr val="99B574"/>
    </a:accent5>
    <a:accent6>
      <a:srgbClr val="A6B864"/>
    </a:accent6>
    <a:hlink>
      <a:srgbClr val="658BD5"/>
    </a:hlink>
    <a:folHlink>
      <a:srgbClr val="9F69A3"/>
    </a:folHlink>
  </a:clrScheme>
</a:themeOverride>
</file>

<file path=ppt/theme/themeOverride8.xml><?xml version="1.0" encoding="utf-8"?>
<a:themeOverride xmlns:a="http://schemas.openxmlformats.org/drawingml/2006/main">
  <a:clrScheme name="自定义 5">
    <a:dk1>
      <a:srgbClr val="000000"/>
    </a:dk1>
    <a:lt1>
      <a:srgbClr val="FFFFFF"/>
    </a:lt1>
    <a:dk2>
      <a:srgbClr val="EDF3F4"/>
    </a:dk2>
    <a:lt2>
      <a:srgbClr val="FFFFFF"/>
    </a:lt2>
    <a:accent1>
      <a:srgbClr val="5EA6BA"/>
    </a:accent1>
    <a:accent2>
      <a:srgbClr val="73ACA8"/>
    </a:accent2>
    <a:accent3>
      <a:srgbClr val="80AF96"/>
    </a:accent3>
    <a:accent4>
      <a:srgbClr val="8DB386"/>
    </a:accent4>
    <a:accent5>
      <a:srgbClr val="99B574"/>
    </a:accent5>
    <a:accent6>
      <a:srgbClr val="A6B864"/>
    </a:accent6>
    <a:hlink>
      <a:srgbClr val="658BD5"/>
    </a:hlink>
    <a:folHlink>
      <a:srgbClr val="9F69A3"/>
    </a:folHlink>
  </a:clrScheme>
</a:themeOverride>
</file>

<file path=ppt/theme/themeOverride9.xml><?xml version="1.0" encoding="utf-8"?>
<a:themeOverride xmlns:a="http://schemas.openxmlformats.org/drawingml/2006/main">
  <a:clrScheme name="自定义 5">
    <a:dk1>
      <a:srgbClr val="000000"/>
    </a:dk1>
    <a:lt1>
      <a:srgbClr val="FFFFFF"/>
    </a:lt1>
    <a:dk2>
      <a:srgbClr val="EDF3F4"/>
    </a:dk2>
    <a:lt2>
      <a:srgbClr val="FFFFFF"/>
    </a:lt2>
    <a:accent1>
      <a:srgbClr val="5EA6BA"/>
    </a:accent1>
    <a:accent2>
      <a:srgbClr val="73ACA8"/>
    </a:accent2>
    <a:accent3>
      <a:srgbClr val="80AF96"/>
    </a:accent3>
    <a:accent4>
      <a:srgbClr val="8DB386"/>
    </a:accent4>
    <a:accent5>
      <a:srgbClr val="99B574"/>
    </a:accent5>
    <a:accent6>
      <a:srgbClr val="A6B864"/>
    </a:accent6>
    <a:hlink>
      <a:srgbClr val="658BD5"/>
    </a:hlink>
    <a:folHlink>
      <a:srgbClr val="9F69A3"/>
    </a:folHlink>
  </a:clrScheme>
</a:themeOverride>
</file>

<file path=docProps/app.xml><?xml version="1.0" encoding="utf-8"?>
<Properties xmlns="http://schemas.openxmlformats.org/officeDocument/2006/extended-properties" xmlns:vt="http://schemas.openxmlformats.org/officeDocument/2006/docPropsVTypes">
  <Template>iSlide</Template>
  <TotalTime>0</TotalTime>
  <Words>2435</Words>
  <Application>WPS 文字</Application>
  <PresentationFormat>宽屏</PresentationFormat>
  <Paragraphs>317</Paragraphs>
  <Slides>27</Slides>
  <Notes>7</Notes>
  <HiddenSlides>0</HiddenSlides>
  <MMClips>0</MMClips>
  <ScaleCrop>false</ScaleCrop>
  <HeadingPairs>
    <vt:vector size="6" baseType="variant">
      <vt:variant>
        <vt:lpstr>已用的字体</vt:lpstr>
      </vt:variant>
      <vt:variant>
        <vt:i4>26</vt:i4>
      </vt:variant>
      <vt:variant>
        <vt:lpstr>主题</vt:lpstr>
      </vt:variant>
      <vt:variant>
        <vt:i4>2</vt:i4>
      </vt:variant>
      <vt:variant>
        <vt:lpstr>幻灯片标题</vt:lpstr>
      </vt:variant>
      <vt:variant>
        <vt:i4>27</vt:i4>
      </vt:variant>
    </vt:vector>
  </HeadingPairs>
  <TitlesOfParts>
    <vt:vector size="55" baseType="lpstr">
      <vt:lpstr>Arial</vt:lpstr>
      <vt:lpstr>方正书宋_GBK</vt:lpstr>
      <vt:lpstr>Wingdings</vt:lpstr>
      <vt:lpstr>微软雅黑</vt:lpstr>
      <vt:lpstr>汉仪旗黑</vt:lpstr>
      <vt:lpstr>汉仪旗黑-85S</vt:lpstr>
      <vt:lpstr>苹方-简</vt:lpstr>
      <vt:lpstr>等线</vt:lpstr>
      <vt:lpstr>(使用中文字体)</vt:lpstr>
      <vt:lpstr>Thonburi</vt:lpstr>
      <vt:lpstr>汉仪旗黑-85S</vt:lpstr>
      <vt:lpstr>楷体</vt:lpstr>
      <vt:lpstr>Times New Roman</vt:lpstr>
      <vt:lpstr>黑体</vt:lpstr>
      <vt:lpstr>宋体</vt:lpstr>
      <vt:lpstr>华文中宋</vt:lpstr>
      <vt:lpstr>华文宋体</vt:lpstr>
      <vt:lpstr>汉仪中黑KW</vt:lpstr>
      <vt:lpstr>汉仪楷体KW</vt:lpstr>
      <vt:lpstr>宋体</vt:lpstr>
      <vt:lpstr>Arial Unicode MS</vt:lpstr>
      <vt:lpstr>Calibri</vt:lpstr>
      <vt:lpstr>Helvetica Neue</vt:lpstr>
      <vt:lpstr>汉仪书宋二KW</vt:lpstr>
      <vt:lpstr>汉仪中等线KW</vt:lpstr>
      <vt:lpstr>微软雅黑</vt:lpstr>
      <vt:lpstr>webwppDefTheme</vt:lpstr>
      <vt:lpstr>Office 主题​​</vt:lpstr>
      <vt:lpstr>Radiomic Nomogram</vt:lpstr>
      <vt:lpstr>PowerPoint 演示文稿</vt:lpstr>
      <vt:lpstr>Nomogram</vt:lpstr>
      <vt:lpstr>1.1 Nomogram介绍</vt:lpstr>
      <vt:lpstr>1.3 Nomogram图形示范</vt:lpstr>
      <vt:lpstr>1.3 Nomogram图形示范</vt:lpstr>
      <vt:lpstr>1.4 Nomogram模型效果评价</vt:lpstr>
      <vt:lpstr>Nomogram&amp; Radiomic</vt:lpstr>
      <vt:lpstr>相关研究：Nomogram&amp; Radiomic  </vt:lpstr>
      <vt:lpstr>PowerPoint 演示文稿</vt:lpstr>
      <vt:lpstr>PowerPoint 演示文稿</vt:lpstr>
      <vt:lpstr>结果1：持久临床获益DCB响应Nomogram、决策曲线、校正曲线  </vt:lpstr>
      <vt:lpstr>结果2：无进展生存期PFS预测Nomogram、校正曲线  </vt:lpstr>
      <vt:lpstr>结果3：总生存期OS预测Nomogram、校正曲线  </vt:lpstr>
      <vt:lpstr>结果4：PFS和OS预测中不同模型的性能  </vt:lpstr>
      <vt:lpstr>PowerPoint 演示文稿</vt:lpstr>
      <vt:lpstr>建模流程</vt:lpstr>
      <vt:lpstr>数据： 国际多中心研究</vt:lpstr>
      <vt:lpstr>训练模型：</vt:lpstr>
      <vt:lpstr>N期图和DCNN激活图</vt:lpstr>
      <vt:lpstr>结果1：深度学习Nomogram图(DLRN)及其性能</vt:lpstr>
      <vt:lpstr>决策曲线</vt:lpstr>
      <vt:lpstr>C-index of DLRN and other predictors</vt:lpstr>
      <vt:lpstr>随访胃癌患者总体生存的Kaplan-Meier生存曲线</vt:lpstr>
      <vt:lpstr>PowerPoint 演示文稿</vt:lpstr>
      <vt:lpstr>PowerPoint 演示文稿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momozi1996</cp:lastModifiedBy>
  <cp:revision>119</cp:revision>
  <dcterms:created xsi:type="dcterms:W3CDTF">2022-04-09T11:05:29Z</dcterms:created>
  <dcterms:modified xsi:type="dcterms:W3CDTF">2022-04-09T11:05:29Z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2052-3.9.6.6441</vt:lpwstr>
  </property>
</Properties>
</file>